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4" r:id="rId9"/>
    <p:sldId id="263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50"/>
    <p:restoredTop sz="94040"/>
  </p:normalViewPr>
  <p:slideViewPr>
    <p:cSldViewPr snapToGrid="0" snapToObjects="1">
      <p:cViewPr>
        <p:scale>
          <a:sx n="52" d="100"/>
          <a:sy n="52" d="100"/>
        </p:scale>
        <p:origin x="1416" y="5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B1F79EC-FB6C-F54E-B6CB-58A58625990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B83CB0-F647-3347-AB75-78795344FEC8}" type="datetimeFigureOut">
              <a:rPr lang="en-US" smtClean="0"/>
              <a:t>5/21/18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lt-LT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lt-LT" dirty="0" smtClean="0"/>
              <a:t>MOKYKLOS VADOVO VEIKLOS TEISINIS REGLAMENTAVIMAS: POKYČIAI IR GALIMYBĖS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2018-05-21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Seimo</a:t>
            </a:r>
            <a:r>
              <a:rPr lang="en-US" dirty="0" smtClean="0"/>
              <a:t> </a:t>
            </a:r>
            <a:r>
              <a:rPr lang="en-US" dirty="0" err="1" smtClean="0"/>
              <a:t>narė</a:t>
            </a:r>
            <a:r>
              <a:rPr lang="en-US" dirty="0" smtClean="0"/>
              <a:t> </a:t>
            </a:r>
            <a:r>
              <a:rPr lang="lt-LT" dirty="0" smtClean="0"/>
              <a:t>Aušra </a:t>
            </a:r>
            <a:r>
              <a:rPr lang="lt-LT" dirty="0" err="1" smtClean="0"/>
              <a:t>Papirtienė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lt-LT" dirty="0" smtClean="0"/>
              <a:t>Vilnius</a:t>
            </a:r>
            <a:endParaRPr lang="en-US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800600"/>
            <a:ext cx="1981200" cy="153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4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mtClean="0"/>
              <a:t>Ačiū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en-US" dirty="0" smtClean="0"/>
              <a:t> </a:t>
            </a:r>
            <a:r>
              <a:rPr lang="en-US" dirty="0" err="1" smtClean="0"/>
              <a:t>dėmesį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185" y="4297680"/>
            <a:ext cx="2629807" cy="203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0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b="1" dirty="0"/>
              <a:t>M</a:t>
            </a:r>
            <a:r>
              <a:rPr lang="lt-LT" sz="3600" b="1" dirty="0" smtClean="0"/>
              <a:t>okyklos vadovo veiklos teisinis reglamentavimas: pokyčiai ir galimybės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29968"/>
            <a:ext cx="10160000" cy="4370832"/>
          </a:xfrm>
        </p:spPr>
        <p:txBody>
          <a:bodyPr>
            <a:normAutofit/>
          </a:bodyPr>
          <a:lstStyle/>
          <a:p>
            <a:r>
              <a:rPr lang="lt-LT" sz="2400" dirty="0"/>
              <a:t>2017-01-09   Prezidentės pataisų ŠĮ įregistravimas LR Seime</a:t>
            </a:r>
            <a:endParaRPr lang="en-US" sz="2400" dirty="0"/>
          </a:p>
          <a:p>
            <a:r>
              <a:rPr lang="lt-LT" sz="2400" dirty="0"/>
              <a:t>2017-03-16 Pateikimas LR Seime</a:t>
            </a:r>
            <a:endParaRPr lang="en-US" sz="2400" dirty="0"/>
          </a:p>
          <a:p>
            <a:r>
              <a:rPr lang="lt-LT" sz="2400" dirty="0"/>
              <a:t>2017-03-08 Seimo narės A. </a:t>
            </a:r>
            <a:r>
              <a:rPr lang="lt-LT" sz="2400" dirty="0" err="1"/>
              <a:t>Papirtienės</a:t>
            </a:r>
            <a:r>
              <a:rPr lang="lt-LT" sz="2400" dirty="0"/>
              <a:t> pasiūlymo dėl kadencijų </a:t>
            </a:r>
            <a:r>
              <a:rPr lang="lt-LT" sz="2400" dirty="0" err="1"/>
              <a:t>neribojimo</a:t>
            </a:r>
            <a:r>
              <a:rPr lang="lt-LT" sz="2400" dirty="0"/>
              <a:t> įregistravimas</a:t>
            </a:r>
            <a:endParaRPr lang="en-US" sz="2400" dirty="0"/>
          </a:p>
          <a:p>
            <a:r>
              <a:rPr lang="lt-LT" sz="2400" dirty="0"/>
              <a:t>2017-03-28 Seimo nario A. Matulo pasiūlymo dėl kadencijų </a:t>
            </a:r>
            <a:r>
              <a:rPr lang="lt-LT" sz="2400" dirty="0" err="1"/>
              <a:t>neribojimo</a:t>
            </a:r>
            <a:r>
              <a:rPr lang="lt-LT" sz="2400" dirty="0"/>
              <a:t> įregistravimas</a:t>
            </a:r>
            <a:endParaRPr lang="en-US" sz="2400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91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smtClean="0"/>
              <a:t>Mokyklos vadovo veiklos teisinis reglamentavimas: pokyčiai ir galimybės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93392"/>
            <a:ext cx="10160000" cy="4407408"/>
          </a:xfrm>
        </p:spPr>
        <p:txBody>
          <a:bodyPr/>
          <a:lstStyle/>
          <a:p>
            <a:r>
              <a:rPr lang="lt-LT" sz="2400" dirty="0"/>
              <a:t>2017-03-16 – 2017-06-30 Svarstymas komitetuose. Pagrindinis – ŠMK.</a:t>
            </a:r>
            <a:endParaRPr lang="en-US" sz="2400" dirty="0"/>
          </a:p>
          <a:p>
            <a:r>
              <a:rPr lang="lt-LT" sz="2400" dirty="0"/>
              <a:t>2017-05-18  Atskiroji ŠMK narių A. </a:t>
            </a:r>
            <a:r>
              <a:rPr lang="lt-LT" sz="2400" dirty="0" err="1"/>
              <a:t>Papirtienės</a:t>
            </a:r>
            <a:r>
              <a:rPr lang="lt-LT" sz="2400" dirty="0"/>
              <a:t>, </a:t>
            </a:r>
            <a:r>
              <a:rPr lang="lt-LT" sz="2400" dirty="0" err="1"/>
              <a:t>R</a:t>
            </a:r>
            <a:r>
              <a:rPr lang="lt-LT" sz="2400" dirty="0"/>
              <a:t>. </a:t>
            </a:r>
            <a:r>
              <a:rPr lang="lt-LT" sz="2400" dirty="0" err="1"/>
              <a:t>Popovienės</a:t>
            </a:r>
            <a:r>
              <a:rPr lang="lt-LT" sz="2400" dirty="0"/>
              <a:t>, E. Pupinio ir </a:t>
            </a:r>
            <a:r>
              <a:rPr lang="lt-LT" sz="2400" dirty="0" err="1"/>
              <a:t>K</a:t>
            </a:r>
            <a:r>
              <a:rPr lang="lt-LT" sz="2400" dirty="0"/>
              <a:t>. Smirnovo nuomonė dėl kadencijų </a:t>
            </a:r>
            <a:r>
              <a:rPr lang="lt-LT" sz="2400" dirty="0" err="1"/>
              <a:t>neribojimo</a:t>
            </a:r>
            <a:endParaRPr lang="en-US" sz="2400" dirty="0"/>
          </a:p>
          <a:p>
            <a:r>
              <a:rPr lang="lt-LT" sz="2400" dirty="0"/>
              <a:t>2017-06-30 ŠĮ pakeitimų priėmimas LR Seime. Pavyko pasiekti, kad švietimo įstaigų vadovų kadencijos nebūtų ribojamos.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6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smtClean="0"/>
              <a:t>Mokyklos vadovo veiklos teisinis reglamentavimas: pokyčiai ir galimybės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21408"/>
            <a:ext cx="10160000" cy="4279392"/>
          </a:xfrm>
        </p:spPr>
        <p:txBody>
          <a:bodyPr>
            <a:normAutofit/>
          </a:bodyPr>
          <a:lstStyle/>
          <a:p>
            <a:r>
              <a:rPr lang="lt-LT" sz="2400" dirty="0"/>
              <a:t>2018-04-12 užregistruotas XIII – 1967 Švietimo įstatymo Nr. I – 1489 37, 43, 47, 48, 53, 56, 57, 58, 59, 60, 64, 68 straipsnių pakeitimo ir Įstatymo papildymo 5 (1), 56 (3) straipsniais  įstatymo  Nr. XIII – 592 15 straipsnio  pakeitimo įstatymo </a:t>
            </a:r>
            <a:r>
              <a:rPr lang="lt-LT" sz="2400" dirty="0" smtClean="0"/>
              <a:t>projektas.</a:t>
            </a:r>
            <a:endParaRPr lang="en-US" sz="2400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417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b="1" dirty="0"/>
              <a:t>„</a:t>
            </a:r>
            <a:r>
              <a:rPr lang="en-US" dirty="0"/>
              <a:t>5. </a:t>
            </a:r>
            <a:r>
              <a:rPr lang="en-US" dirty="0" err="1"/>
              <a:t>Valstybinių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savivaldybių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įstaigų</a:t>
            </a:r>
            <a:r>
              <a:rPr lang="en-US" dirty="0"/>
              <a:t> (</a:t>
            </a:r>
            <a:r>
              <a:rPr lang="en-US" dirty="0" err="1"/>
              <a:t>išskyrus</a:t>
            </a:r>
            <a:r>
              <a:rPr lang="en-US" dirty="0"/>
              <a:t> </a:t>
            </a:r>
            <a:r>
              <a:rPr lang="en-US" dirty="0" err="1"/>
              <a:t>aukštąsias</a:t>
            </a:r>
            <a:r>
              <a:rPr lang="en-US" dirty="0"/>
              <a:t> </a:t>
            </a:r>
            <a:r>
              <a:rPr lang="en-US" dirty="0" err="1"/>
              <a:t>mokyklas</a:t>
            </a:r>
            <a:r>
              <a:rPr lang="en-US" dirty="0"/>
              <a:t>) </a:t>
            </a:r>
            <a:r>
              <a:rPr lang="en-US" dirty="0" err="1"/>
              <a:t>vadovų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</a:t>
            </a:r>
            <a:r>
              <a:rPr lang="en-US" dirty="0" err="1"/>
              <a:t>įsigaliojimo</a:t>
            </a:r>
            <a:r>
              <a:rPr lang="en-US" dirty="0"/>
              <a:t> </a:t>
            </a:r>
            <a:r>
              <a:rPr lang="en-US" dirty="0" err="1"/>
              <a:t>buvo</a:t>
            </a:r>
            <a:r>
              <a:rPr lang="en-US" dirty="0"/>
              <a:t> </a:t>
            </a:r>
            <a:r>
              <a:rPr lang="en-US" dirty="0" err="1"/>
              <a:t>paskirti</a:t>
            </a:r>
            <a:r>
              <a:rPr lang="en-US" dirty="0"/>
              <a:t> </a:t>
            </a:r>
            <a:r>
              <a:rPr lang="en-US" dirty="0" err="1"/>
              <a:t>į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pareigas</a:t>
            </a:r>
            <a:r>
              <a:rPr lang="en-US" dirty="0"/>
              <a:t> </a:t>
            </a:r>
            <a:r>
              <a:rPr lang="en-US" dirty="0" err="1"/>
              <a:t>neterminuotai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</a:t>
            </a:r>
            <a:r>
              <a:rPr lang="en-US" dirty="0" err="1"/>
              <a:t>įsigaliojimo</a:t>
            </a:r>
            <a:r>
              <a:rPr lang="en-US" dirty="0"/>
              <a:t> </a:t>
            </a:r>
            <a:r>
              <a:rPr lang="en-US" dirty="0" err="1"/>
              <a:t>dieną</a:t>
            </a:r>
            <a:r>
              <a:rPr lang="en-US" dirty="0"/>
              <a:t> </a:t>
            </a:r>
            <a:r>
              <a:rPr lang="en-US" dirty="0" err="1"/>
              <a:t>tos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pareigas</a:t>
            </a:r>
            <a:r>
              <a:rPr lang="en-US" dirty="0"/>
              <a:t> </a:t>
            </a:r>
            <a:r>
              <a:rPr lang="en-US" dirty="0" err="1"/>
              <a:t>ėjo</a:t>
            </a:r>
            <a:r>
              <a:rPr lang="en-US" dirty="0"/>
              <a:t> </a:t>
            </a:r>
            <a:r>
              <a:rPr lang="en-US" dirty="0" err="1"/>
              <a:t>ilgiau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penkerius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, </a:t>
            </a:r>
            <a:r>
              <a:rPr lang="en-US" dirty="0" err="1"/>
              <a:t>vieši</a:t>
            </a:r>
            <a:r>
              <a:rPr lang="en-US" dirty="0"/>
              <a:t> </a:t>
            </a:r>
            <a:r>
              <a:rPr lang="en-US" dirty="0" err="1"/>
              <a:t>konkursai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pareigoms</a:t>
            </a:r>
            <a:r>
              <a:rPr lang="en-US" dirty="0"/>
              <a:t> </a:t>
            </a:r>
            <a:r>
              <a:rPr lang="en-US" dirty="0" err="1"/>
              <a:t>eiti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būti</a:t>
            </a:r>
            <a:r>
              <a:rPr lang="en-US" dirty="0"/>
              <a:t> </a:t>
            </a:r>
            <a:r>
              <a:rPr lang="en-US" dirty="0" err="1"/>
              <a:t>įvykdyti</a:t>
            </a:r>
            <a:r>
              <a:rPr lang="en-US" dirty="0"/>
              <a:t> ne </a:t>
            </a:r>
            <a:r>
              <a:rPr lang="en-US" dirty="0" err="1"/>
              <a:t>vėliau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:</a:t>
            </a:r>
          </a:p>
          <a:p>
            <a:pPr marL="114300" indent="0">
              <a:buNone/>
            </a:pPr>
            <a:r>
              <a:rPr lang="en-US" dirty="0"/>
              <a:t>1) </a:t>
            </a:r>
            <a:r>
              <a:rPr lang="en-US" dirty="0" err="1"/>
              <a:t>iki</a:t>
            </a:r>
            <a:r>
              <a:rPr lang="en-US" dirty="0"/>
              <a:t> 20</a:t>
            </a:r>
            <a:r>
              <a:rPr lang="en-US" strike="sngStrike" dirty="0"/>
              <a:t>19</a:t>
            </a:r>
            <a:r>
              <a:rPr lang="en-US" b="1" dirty="0"/>
              <a:t>20</a:t>
            </a:r>
            <a:r>
              <a:rPr lang="en-US" dirty="0"/>
              <a:t> m. </a:t>
            </a:r>
            <a:r>
              <a:rPr lang="en-US" dirty="0" err="1"/>
              <a:t>sausio</a:t>
            </a:r>
            <a:r>
              <a:rPr lang="en-US" dirty="0"/>
              <a:t> 1 d. – </a:t>
            </a:r>
            <a:r>
              <a:rPr lang="en-US" dirty="0" err="1"/>
              <a:t>asmenims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</a:t>
            </a:r>
            <a:r>
              <a:rPr lang="en-US" dirty="0" err="1"/>
              <a:t>įsigaliojimo</a:t>
            </a:r>
            <a:r>
              <a:rPr lang="en-US" dirty="0"/>
              <a:t> </a:t>
            </a:r>
            <a:r>
              <a:rPr lang="en-US" dirty="0" err="1"/>
              <a:t>dieną</a:t>
            </a:r>
            <a:r>
              <a:rPr lang="en-US" dirty="0"/>
              <a:t> </a:t>
            </a:r>
            <a:r>
              <a:rPr lang="en-US" dirty="0" err="1"/>
              <a:t>tos</a:t>
            </a:r>
            <a:r>
              <a:rPr lang="en-US" dirty="0"/>
              <a:t> </a:t>
            </a:r>
            <a:r>
              <a:rPr lang="en-US" dirty="0" err="1"/>
              <a:t>pačios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pareigas</a:t>
            </a:r>
            <a:r>
              <a:rPr lang="en-US" dirty="0"/>
              <a:t> </a:t>
            </a:r>
            <a:r>
              <a:rPr lang="en-US" dirty="0" err="1"/>
              <a:t>ėjo</a:t>
            </a:r>
            <a:r>
              <a:rPr lang="en-US" dirty="0"/>
              <a:t> </a:t>
            </a:r>
            <a:r>
              <a:rPr lang="en-US" dirty="0" err="1"/>
              <a:t>trisdešimt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metų</a:t>
            </a:r>
            <a:r>
              <a:rPr lang="en-US" dirty="0"/>
              <a:t>;</a:t>
            </a:r>
          </a:p>
          <a:p>
            <a:pPr marL="114300" indent="0">
              <a:buNone/>
            </a:pPr>
            <a:r>
              <a:rPr lang="en-US" dirty="0"/>
              <a:t>2) </a:t>
            </a:r>
            <a:r>
              <a:rPr lang="en-US" dirty="0" err="1"/>
              <a:t>iki</a:t>
            </a:r>
            <a:r>
              <a:rPr lang="en-US" dirty="0"/>
              <a:t> 202</a:t>
            </a:r>
            <a:r>
              <a:rPr lang="en-US" strike="sngStrike" dirty="0"/>
              <a:t>0</a:t>
            </a:r>
            <a:r>
              <a:rPr lang="en-US" b="1" dirty="0"/>
              <a:t>1</a:t>
            </a:r>
            <a:r>
              <a:rPr lang="en-US" dirty="0"/>
              <a:t> m. </a:t>
            </a:r>
            <a:r>
              <a:rPr lang="en-US" dirty="0" err="1"/>
              <a:t>sausio</a:t>
            </a:r>
            <a:r>
              <a:rPr lang="en-US" dirty="0"/>
              <a:t> 1 d. – </a:t>
            </a:r>
            <a:r>
              <a:rPr lang="en-US" dirty="0" err="1"/>
              <a:t>asmenims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</a:t>
            </a:r>
            <a:r>
              <a:rPr lang="en-US" dirty="0" err="1"/>
              <a:t>įsigaliojimo</a:t>
            </a:r>
            <a:r>
              <a:rPr lang="en-US" dirty="0"/>
              <a:t> </a:t>
            </a:r>
            <a:r>
              <a:rPr lang="en-US" dirty="0" err="1"/>
              <a:t>dieną</a:t>
            </a:r>
            <a:r>
              <a:rPr lang="en-US" dirty="0"/>
              <a:t> </a:t>
            </a:r>
            <a:r>
              <a:rPr lang="en-US" dirty="0" err="1"/>
              <a:t>tos</a:t>
            </a:r>
            <a:r>
              <a:rPr lang="en-US" dirty="0"/>
              <a:t> </a:t>
            </a:r>
            <a:r>
              <a:rPr lang="en-US" dirty="0" err="1"/>
              <a:t>pačios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pareigas</a:t>
            </a:r>
            <a:r>
              <a:rPr lang="en-US" dirty="0"/>
              <a:t> </a:t>
            </a:r>
            <a:r>
              <a:rPr lang="en-US" dirty="0" err="1"/>
              <a:t>ėjo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dvidešimt</a:t>
            </a:r>
            <a:r>
              <a:rPr lang="en-US" dirty="0"/>
              <a:t> </a:t>
            </a:r>
            <a:r>
              <a:rPr lang="en-US" dirty="0" err="1"/>
              <a:t>metų</a:t>
            </a:r>
            <a:r>
              <a:rPr lang="en-US" dirty="0"/>
              <a:t>, </a:t>
            </a:r>
            <a:r>
              <a:rPr lang="en-US" dirty="0" err="1"/>
              <a:t>tačiau</a:t>
            </a:r>
            <a:r>
              <a:rPr lang="en-US" dirty="0"/>
              <a:t> ne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dvidešimt</a:t>
            </a:r>
            <a:r>
              <a:rPr lang="en-US" dirty="0"/>
              <a:t> </a:t>
            </a:r>
            <a:r>
              <a:rPr lang="en-US" dirty="0" err="1"/>
              <a:t>devynerius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;</a:t>
            </a:r>
          </a:p>
          <a:p>
            <a:pPr marL="114300" indent="0">
              <a:buNone/>
            </a:pPr>
            <a:r>
              <a:rPr lang="en-US" dirty="0"/>
              <a:t>3) </a:t>
            </a:r>
            <a:r>
              <a:rPr lang="en-US" dirty="0" err="1"/>
              <a:t>iki</a:t>
            </a:r>
            <a:r>
              <a:rPr lang="en-US" dirty="0"/>
              <a:t> 202</a:t>
            </a:r>
            <a:r>
              <a:rPr lang="en-US" strike="sngStrike" dirty="0"/>
              <a:t>1</a:t>
            </a:r>
            <a:r>
              <a:rPr lang="en-US" b="1" dirty="0"/>
              <a:t>2</a:t>
            </a:r>
            <a:r>
              <a:rPr lang="en-US" dirty="0"/>
              <a:t> m. </a:t>
            </a:r>
            <a:r>
              <a:rPr lang="en-US" dirty="0" err="1"/>
              <a:t>sausio</a:t>
            </a:r>
            <a:r>
              <a:rPr lang="en-US" dirty="0"/>
              <a:t> 1 d. – </a:t>
            </a:r>
            <a:r>
              <a:rPr lang="en-US" dirty="0" err="1"/>
              <a:t>asmenims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</a:t>
            </a:r>
            <a:r>
              <a:rPr lang="en-US" dirty="0" err="1"/>
              <a:t>įsigaliojimo</a:t>
            </a:r>
            <a:r>
              <a:rPr lang="en-US" dirty="0"/>
              <a:t> </a:t>
            </a:r>
            <a:r>
              <a:rPr lang="en-US" dirty="0" err="1"/>
              <a:t>dieną</a:t>
            </a:r>
            <a:r>
              <a:rPr lang="en-US" dirty="0"/>
              <a:t> </a:t>
            </a:r>
            <a:r>
              <a:rPr lang="en-US" dirty="0" err="1"/>
              <a:t>tos</a:t>
            </a:r>
            <a:r>
              <a:rPr lang="en-US" dirty="0"/>
              <a:t> </a:t>
            </a:r>
            <a:r>
              <a:rPr lang="en-US" dirty="0" err="1"/>
              <a:t>pačios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pareigas</a:t>
            </a:r>
            <a:r>
              <a:rPr lang="en-US" dirty="0"/>
              <a:t> </a:t>
            </a:r>
            <a:r>
              <a:rPr lang="en-US" dirty="0" err="1"/>
              <a:t>ėjo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dešimt</a:t>
            </a:r>
            <a:r>
              <a:rPr lang="en-US" dirty="0"/>
              <a:t>, </a:t>
            </a:r>
            <a:r>
              <a:rPr lang="en-US" dirty="0" err="1"/>
              <a:t>tačiau</a:t>
            </a:r>
            <a:r>
              <a:rPr lang="en-US" dirty="0"/>
              <a:t> ne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devyniolika</a:t>
            </a:r>
            <a:r>
              <a:rPr lang="en-US" dirty="0"/>
              <a:t> </a:t>
            </a:r>
            <a:r>
              <a:rPr lang="en-US" dirty="0" err="1"/>
              <a:t>metų</a:t>
            </a:r>
            <a:r>
              <a:rPr lang="en-US" dirty="0"/>
              <a:t>;</a:t>
            </a:r>
          </a:p>
          <a:p>
            <a:pPr marL="114300" indent="0">
              <a:buNone/>
            </a:pPr>
            <a:r>
              <a:rPr lang="en-US" dirty="0"/>
              <a:t>4) </a:t>
            </a:r>
            <a:r>
              <a:rPr lang="en-US" dirty="0" err="1"/>
              <a:t>iki</a:t>
            </a:r>
            <a:r>
              <a:rPr lang="en-US" dirty="0"/>
              <a:t> 202</a:t>
            </a:r>
            <a:r>
              <a:rPr lang="en-US" strike="sngStrike" dirty="0"/>
              <a:t>2</a:t>
            </a:r>
            <a:r>
              <a:rPr lang="en-US" b="1" dirty="0"/>
              <a:t>3</a:t>
            </a:r>
            <a:r>
              <a:rPr lang="en-US" dirty="0"/>
              <a:t> m. </a:t>
            </a:r>
            <a:r>
              <a:rPr lang="en-US" dirty="0" err="1"/>
              <a:t>sausio</a:t>
            </a:r>
            <a:r>
              <a:rPr lang="en-US" dirty="0"/>
              <a:t> 1 d. – </a:t>
            </a:r>
            <a:r>
              <a:rPr lang="en-US" dirty="0" err="1"/>
              <a:t>asmenims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</a:t>
            </a:r>
            <a:r>
              <a:rPr lang="en-US" dirty="0" err="1"/>
              <a:t>įsigaliojimo</a:t>
            </a:r>
            <a:r>
              <a:rPr lang="en-US" dirty="0"/>
              <a:t> </a:t>
            </a:r>
            <a:r>
              <a:rPr lang="en-US" dirty="0" err="1"/>
              <a:t>dieną</a:t>
            </a:r>
            <a:r>
              <a:rPr lang="en-US" dirty="0"/>
              <a:t> </a:t>
            </a:r>
            <a:r>
              <a:rPr lang="en-US" dirty="0" err="1"/>
              <a:t>tos</a:t>
            </a:r>
            <a:r>
              <a:rPr lang="en-US" dirty="0"/>
              <a:t> </a:t>
            </a:r>
            <a:r>
              <a:rPr lang="en-US" dirty="0" err="1"/>
              <a:t>pačios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vadovo</a:t>
            </a:r>
            <a:r>
              <a:rPr lang="en-US" dirty="0"/>
              <a:t> </a:t>
            </a:r>
            <a:r>
              <a:rPr lang="en-US" dirty="0" err="1"/>
              <a:t>pareigas</a:t>
            </a:r>
            <a:r>
              <a:rPr lang="en-US" dirty="0"/>
              <a:t> </a:t>
            </a:r>
            <a:r>
              <a:rPr lang="en-US" dirty="0" err="1"/>
              <a:t>ėjo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penkerius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, </a:t>
            </a:r>
            <a:r>
              <a:rPr lang="en-US" dirty="0" err="1"/>
              <a:t>tačiau</a:t>
            </a:r>
            <a:r>
              <a:rPr lang="en-US" dirty="0"/>
              <a:t> ne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devynerius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.“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smtClean="0"/>
              <a:t>Mokyklos vadovo veiklos teisinis reglamentavimas: pokyčiai ir galimybės </a:t>
            </a:r>
            <a:endParaRPr lang="en-US" dirty="0"/>
          </a:p>
        </p:txBody>
      </p:sp>
      <p:pic>
        <p:nvPicPr>
          <p:cNvPr id="5" name="Paveikslėlis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35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b="1" dirty="0"/>
              <a:t>1 straipsnis. 15 straipsnio pakeitimas 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Pakeisti</a:t>
            </a:r>
            <a:r>
              <a:rPr lang="en-US" dirty="0"/>
              <a:t> 15 </a:t>
            </a:r>
            <a:r>
              <a:rPr lang="en-US" dirty="0" err="1"/>
              <a:t>straipsnio</a:t>
            </a:r>
            <a:r>
              <a:rPr lang="en-US" dirty="0"/>
              <a:t> 8 </a:t>
            </a:r>
            <a:r>
              <a:rPr lang="en-US" dirty="0" err="1"/>
              <a:t>dalį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ją</a:t>
            </a:r>
            <a:r>
              <a:rPr lang="en-US" dirty="0"/>
              <a:t> </a:t>
            </a:r>
            <a:r>
              <a:rPr lang="en-US" dirty="0" err="1"/>
              <a:t>išdėstyti</a:t>
            </a:r>
            <a:r>
              <a:rPr lang="en-US" dirty="0"/>
              <a:t> </a:t>
            </a:r>
            <a:r>
              <a:rPr lang="en-US" dirty="0" err="1"/>
              <a:t>taip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„8.</a:t>
            </a:r>
            <a:r>
              <a:rPr lang="en-US" b="1" dirty="0"/>
              <a:t> 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11 </a:t>
            </a:r>
            <a:r>
              <a:rPr lang="en-US" dirty="0" err="1"/>
              <a:t>straipsnyje</a:t>
            </a:r>
            <a:r>
              <a:rPr lang="en-US" dirty="0"/>
              <a:t> </a:t>
            </a:r>
            <a:r>
              <a:rPr lang="en-US" dirty="0" err="1"/>
              <a:t>išdėstyto</a:t>
            </a:r>
            <a:r>
              <a:rPr lang="en-US" dirty="0"/>
              <a:t> </a:t>
            </a:r>
            <a:r>
              <a:rPr lang="en-US" dirty="0" err="1"/>
              <a:t>Lietuvos</a:t>
            </a:r>
            <a:r>
              <a:rPr lang="en-US" dirty="0"/>
              <a:t> </a:t>
            </a:r>
            <a:r>
              <a:rPr lang="en-US" dirty="0" err="1"/>
              <a:t>Respublikos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59 </a:t>
            </a:r>
            <a:r>
              <a:rPr lang="en-US" dirty="0" err="1"/>
              <a:t>straipsnio</a:t>
            </a:r>
            <a:r>
              <a:rPr lang="en-US" dirty="0"/>
              <a:t> 3 </a:t>
            </a:r>
            <a:r>
              <a:rPr lang="en-US" dirty="0" err="1"/>
              <a:t>dalies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straipsnio</a:t>
            </a:r>
            <a:r>
              <a:rPr lang="en-US" dirty="0"/>
              <a:t> 3, 4 </a:t>
            </a:r>
            <a:r>
              <a:rPr lang="en-US" dirty="0" err="1"/>
              <a:t>ir</a:t>
            </a:r>
            <a:r>
              <a:rPr lang="en-US" dirty="0"/>
              <a:t> 5 </a:t>
            </a:r>
            <a:r>
              <a:rPr lang="en-US" dirty="0" err="1"/>
              <a:t>dalių</a:t>
            </a:r>
            <a:r>
              <a:rPr lang="en-US" dirty="0"/>
              <a:t> </a:t>
            </a:r>
            <a:r>
              <a:rPr lang="en-US" dirty="0" err="1"/>
              <a:t>nuostatos</a:t>
            </a:r>
            <a:r>
              <a:rPr lang="en-US" dirty="0"/>
              <a:t> </a:t>
            </a:r>
            <a:r>
              <a:rPr lang="en-US" dirty="0" err="1"/>
              <a:t>netaikomos</a:t>
            </a:r>
            <a:r>
              <a:rPr lang="en-US" dirty="0"/>
              <a:t> </a:t>
            </a:r>
            <a:r>
              <a:rPr lang="en-US" dirty="0" err="1"/>
              <a:t>mokyklų</a:t>
            </a:r>
            <a:r>
              <a:rPr lang="en-US" dirty="0"/>
              <a:t> </a:t>
            </a:r>
            <a:r>
              <a:rPr lang="en-US" dirty="0" err="1"/>
              <a:t>vadovams</a:t>
            </a:r>
            <a:r>
              <a:rPr lang="en-US" dirty="0"/>
              <a:t>, </a:t>
            </a:r>
            <a:r>
              <a:rPr lang="en-US" dirty="0" err="1"/>
              <a:t>kuriems</a:t>
            </a:r>
            <a:r>
              <a:rPr lang="en-US" dirty="0"/>
              <a:t> </a:t>
            </a:r>
            <a:r>
              <a:rPr lang="en-US" dirty="0" err="1"/>
              <a:t>šio</a:t>
            </a:r>
            <a:r>
              <a:rPr lang="en-US" dirty="0"/>
              <a:t> </a:t>
            </a:r>
            <a:r>
              <a:rPr lang="en-US" dirty="0" err="1"/>
              <a:t>įstatymo</a:t>
            </a:r>
            <a:r>
              <a:rPr lang="en-US" dirty="0"/>
              <a:t> </a:t>
            </a:r>
            <a:r>
              <a:rPr lang="en-US" dirty="0" err="1"/>
              <a:t>įsigaliojimo</a:t>
            </a:r>
            <a:r>
              <a:rPr lang="en-US" dirty="0"/>
              <a:t> </a:t>
            </a:r>
            <a:r>
              <a:rPr lang="en-US" dirty="0" err="1"/>
              <a:t>dieną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teisės</a:t>
            </a:r>
            <a:r>
              <a:rPr lang="en-US" dirty="0"/>
              <a:t> </a:t>
            </a:r>
            <a:r>
              <a:rPr lang="en-US" dirty="0" err="1"/>
              <a:t>gauti</a:t>
            </a:r>
            <a:r>
              <a:rPr lang="en-US" dirty="0"/>
              <a:t> </a:t>
            </a:r>
            <a:r>
              <a:rPr lang="en-US" dirty="0" err="1"/>
              <a:t>visą</a:t>
            </a:r>
            <a:r>
              <a:rPr lang="en-US" dirty="0"/>
              <a:t> </a:t>
            </a:r>
            <a:r>
              <a:rPr lang="en-US" dirty="0" err="1"/>
              <a:t>senatvės</a:t>
            </a:r>
            <a:r>
              <a:rPr lang="en-US" dirty="0"/>
              <a:t> </a:t>
            </a:r>
            <a:r>
              <a:rPr lang="en-US" dirty="0" err="1"/>
              <a:t>pensiją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likę</a:t>
            </a:r>
            <a:r>
              <a:rPr lang="en-US" dirty="0"/>
              <a:t> ne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penkeri</a:t>
            </a:r>
            <a:r>
              <a:rPr lang="en-US" dirty="0"/>
              <a:t> </a:t>
            </a:r>
            <a:r>
              <a:rPr lang="en-US" dirty="0" err="1"/>
              <a:t>metai</a:t>
            </a:r>
            <a:r>
              <a:rPr lang="en-US" dirty="0"/>
              <a:t>, </a:t>
            </a:r>
            <a:r>
              <a:rPr lang="en-US" dirty="0" err="1"/>
              <a:t>jeigu</a:t>
            </a:r>
            <a:r>
              <a:rPr lang="en-US" dirty="0"/>
              <a:t> </a:t>
            </a:r>
            <a:r>
              <a:rPr lang="en-US" dirty="0" err="1"/>
              <a:t>jų</a:t>
            </a:r>
            <a:r>
              <a:rPr lang="en-US" dirty="0"/>
              <a:t> </a:t>
            </a:r>
            <a:r>
              <a:rPr lang="en-US" dirty="0" err="1"/>
              <a:t>metų</a:t>
            </a:r>
            <a:r>
              <a:rPr lang="en-US" dirty="0"/>
              <a:t> </a:t>
            </a:r>
            <a:r>
              <a:rPr lang="en-US" dirty="0" err="1"/>
              <a:t>veiklos</a:t>
            </a:r>
            <a:r>
              <a:rPr lang="en-US" dirty="0"/>
              <a:t> </a:t>
            </a:r>
            <a:r>
              <a:rPr lang="en-US" dirty="0" err="1"/>
              <a:t>ataskaita</a:t>
            </a:r>
            <a:r>
              <a:rPr lang="en-US" b="1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įvertinama</a:t>
            </a:r>
            <a:r>
              <a:rPr lang="en-US" dirty="0"/>
              <a:t> </a:t>
            </a:r>
            <a:r>
              <a:rPr lang="en-US" dirty="0" err="1"/>
              <a:t>gerai</a:t>
            </a:r>
            <a:r>
              <a:rPr lang="en-US" dirty="0"/>
              <a:t> </a:t>
            </a:r>
            <a:r>
              <a:rPr lang="en-US" dirty="0" err="1"/>
              <a:t>arba</a:t>
            </a:r>
            <a:r>
              <a:rPr lang="en-US" dirty="0"/>
              <a:t> </a:t>
            </a:r>
            <a:r>
              <a:rPr lang="en-US" dirty="0" err="1"/>
              <a:t>labai</a:t>
            </a:r>
            <a:r>
              <a:rPr lang="en-US" dirty="0"/>
              <a:t> </a:t>
            </a:r>
            <a:r>
              <a:rPr lang="en-US" dirty="0" err="1"/>
              <a:t>gerai</a:t>
            </a:r>
            <a:r>
              <a:rPr lang="en-US" dirty="0"/>
              <a:t>. </a:t>
            </a:r>
            <a:r>
              <a:rPr lang="en-US" b="1" dirty="0" err="1"/>
              <a:t>Jie</a:t>
            </a:r>
            <a:r>
              <a:rPr lang="en-US" b="1" dirty="0"/>
              <a:t> </a:t>
            </a:r>
            <a:r>
              <a:rPr lang="en-US" b="1" dirty="0" err="1"/>
              <a:t>toliau</a:t>
            </a:r>
            <a:r>
              <a:rPr lang="en-US" b="1" dirty="0"/>
              <a:t> </a:t>
            </a:r>
            <a:r>
              <a:rPr lang="en-US" b="1" dirty="0" err="1"/>
              <a:t>eina</a:t>
            </a:r>
            <a:r>
              <a:rPr lang="en-US" b="1" dirty="0"/>
              <a:t> </a:t>
            </a:r>
            <a:r>
              <a:rPr lang="en-US" b="1" dirty="0" err="1"/>
              <a:t>tos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</a:t>
            </a:r>
            <a:r>
              <a:rPr lang="en-US" b="1" dirty="0" err="1"/>
              <a:t>vadovo</a:t>
            </a:r>
            <a:r>
              <a:rPr lang="en-US" b="1" dirty="0"/>
              <a:t> </a:t>
            </a:r>
            <a:r>
              <a:rPr lang="en-US" b="1" dirty="0" err="1"/>
              <a:t>pareigas</a:t>
            </a:r>
            <a:r>
              <a:rPr lang="en-US" b="1" dirty="0"/>
              <a:t> </a:t>
            </a:r>
            <a:r>
              <a:rPr lang="en-US" b="1" dirty="0" err="1"/>
              <a:t>penkerius</a:t>
            </a:r>
            <a:r>
              <a:rPr lang="en-US" b="1" dirty="0"/>
              <a:t> </a:t>
            </a:r>
            <a:r>
              <a:rPr lang="en-US" b="1" dirty="0" err="1"/>
              <a:t>metus</a:t>
            </a:r>
            <a:r>
              <a:rPr lang="en-US" b="1" dirty="0"/>
              <a:t> </a:t>
            </a:r>
            <a:r>
              <a:rPr lang="en-US" b="1" dirty="0" err="1"/>
              <a:t>nuo</a:t>
            </a:r>
            <a:r>
              <a:rPr lang="en-US" b="1" dirty="0"/>
              <a:t> 2019 m. </a:t>
            </a:r>
            <a:r>
              <a:rPr lang="en-US" b="1" dirty="0" err="1"/>
              <a:t>sausio</a:t>
            </a:r>
            <a:r>
              <a:rPr lang="en-US" b="1" dirty="0"/>
              <a:t> 1 d. </a:t>
            </a:r>
            <a:r>
              <a:rPr lang="en-US" b="1" dirty="0" err="1"/>
              <a:t>Jeigu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</a:t>
            </a:r>
            <a:r>
              <a:rPr lang="en-US" b="1" dirty="0" err="1"/>
              <a:t>vadovas</a:t>
            </a:r>
            <a:r>
              <a:rPr lang="en-US" b="1" dirty="0"/>
              <a:t> </a:t>
            </a:r>
            <a:r>
              <a:rPr lang="en-US" b="1" dirty="0" err="1"/>
              <a:t>nesutinka</a:t>
            </a:r>
            <a:r>
              <a:rPr lang="en-US" b="1" dirty="0"/>
              <a:t> </a:t>
            </a:r>
            <a:r>
              <a:rPr lang="en-US" b="1" dirty="0" err="1"/>
              <a:t>dirbti</a:t>
            </a:r>
            <a:r>
              <a:rPr lang="en-US" b="1" dirty="0"/>
              <a:t> </a:t>
            </a:r>
            <a:r>
              <a:rPr lang="en-US" b="1" dirty="0" err="1"/>
              <a:t>pakeistomis</a:t>
            </a:r>
            <a:r>
              <a:rPr lang="en-US" b="1" dirty="0"/>
              <a:t> </a:t>
            </a:r>
            <a:r>
              <a:rPr lang="en-US" b="1" dirty="0" err="1"/>
              <a:t>darbo</a:t>
            </a:r>
            <a:r>
              <a:rPr lang="en-US" b="1" dirty="0"/>
              <a:t> </a:t>
            </a:r>
            <a:r>
              <a:rPr lang="en-US" b="1" dirty="0" err="1"/>
              <a:t>sąlygomis</a:t>
            </a:r>
            <a:r>
              <a:rPr lang="en-US" b="1" dirty="0"/>
              <a:t>, </a:t>
            </a:r>
            <a:r>
              <a:rPr lang="en-US" b="1" dirty="0" err="1"/>
              <a:t>jis</a:t>
            </a:r>
            <a:r>
              <a:rPr lang="en-US" b="1" dirty="0"/>
              <a:t> </a:t>
            </a:r>
            <a:r>
              <a:rPr lang="en-US" b="1" dirty="0" err="1"/>
              <a:t>atleidžiamas</a:t>
            </a:r>
            <a:r>
              <a:rPr lang="en-US" b="1" dirty="0"/>
              <a:t> </a:t>
            </a:r>
            <a:r>
              <a:rPr lang="en-US" b="1" dirty="0" err="1"/>
              <a:t>iš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</a:t>
            </a:r>
            <a:r>
              <a:rPr lang="en-US" b="1" dirty="0" err="1"/>
              <a:t>vadovo</a:t>
            </a:r>
            <a:r>
              <a:rPr lang="en-US" b="1" dirty="0"/>
              <a:t> </a:t>
            </a:r>
            <a:r>
              <a:rPr lang="en-US" b="1" dirty="0" err="1"/>
              <a:t>pareigų</a:t>
            </a:r>
            <a:r>
              <a:rPr lang="en-US" b="1" dirty="0"/>
              <a:t> </a:t>
            </a:r>
            <a:r>
              <a:rPr lang="en-US" b="1" dirty="0" err="1"/>
              <a:t>vadovaujantis</a:t>
            </a:r>
            <a:r>
              <a:rPr lang="en-US" b="1" dirty="0"/>
              <a:t> </a:t>
            </a:r>
            <a:r>
              <a:rPr lang="en-US" b="1" dirty="0" err="1"/>
              <a:t>Lietuvos</a:t>
            </a:r>
            <a:r>
              <a:rPr lang="en-US" b="1" dirty="0"/>
              <a:t> </a:t>
            </a:r>
            <a:r>
              <a:rPr lang="en-US" b="1" dirty="0" err="1"/>
              <a:t>Respublikos</a:t>
            </a:r>
            <a:r>
              <a:rPr lang="en-US" b="1" dirty="0"/>
              <a:t> </a:t>
            </a:r>
            <a:r>
              <a:rPr lang="en-US" b="1" dirty="0" err="1"/>
              <a:t>darbo</a:t>
            </a:r>
            <a:r>
              <a:rPr lang="en-US" b="1" dirty="0"/>
              <a:t> </a:t>
            </a:r>
            <a:r>
              <a:rPr lang="en-US" b="1" dirty="0" err="1"/>
              <a:t>kodekso</a:t>
            </a:r>
            <a:r>
              <a:rPr lang="en-US" b="1" dirty="0"/>
              <a:t> </a:t>
            </a:r>
            <a:r>
              <a:rPr lang="en-US" b="1" dirty="0" err="1"/>
              <a:t>nuostatomis</a:t>
            </a:r>
            <a:r>
              <a:rPr lang="en-US" b="1" dirty="0"/>
              <a:t> </a:t>
            </a:r>
            <a:r>
              <a:rPr lang="en-US" b="1" dirty="0" err="1"/>
              <a:t>dėl</a:t>
            </a:r>
            <a:r>
              <a:rPr lang="en-US" b="1" dirty="0"/>
              <a:t> </a:t>
            </a:r>
            <a:r>
              <a:rPr lang="en-US" b="1" dirty="0" err="1"/>
              <a:t>darbo</a:t>
            </a:r>
            <a:r>
              <a:rPr lang="en-US" b="1" dirty="0"/>
              <a:t> </a:t>
            </a:r>
            <a:r>
              <a:rPr lang="en-US" b="1" dirty="0" err="1"/>
              <a:t>sutarties</a:t>
            </a:r>
            <a:r>
              <a:rPr lang="en-US" b="1" dirty="0"/>
              <a:t> </a:t>
            </a:r>
            <a:r>
              <a:rPr lang="en-US" b="1" dirty="0" err="1"/>
              <a:t>nutraukimo</a:t>
            </a:r>
            <a:r>
              <a:rPr lang="en-US" b="1" dirty="0"/>
              <a:t> </a:t>
            </a:r>
            <a:r>
              <a:rPr lang="en-US" b="1" dirty="0" err="1"/>
              <a:t>darbdavio</a:t>
            </a:r>
            <a:r>
              <a:rPr lang="en-US" b="1" dirty="0"/>
              <a:t> </a:t>
            </a:r>
            <a:r>
              <a:rPr lang="en-US" b="1" dirty="0" err="1"/>
              <a:t>iniciatyva</a:t>
            </a:r>
            <a:r>
              <a:rPr lang="en-US" b="1" dirty="0"/>
              <a:t> be </a:t>
            </a:r>
            <a:r>
              <a:rPr lang="en-US" b="1" dirty="0" err="1"/>
              <a:t>darbuotojo</a:t>
            </a:r>
            <a:r>
              <a:rPr lang="en-US" b="1" dirty="0"/>
              <a:t> </a:t>
            </a:r>
            <a:r>
              <a:rPr lang="en-US" b="1" dirty="0" err="1"/>
              <a:t>kaltės</a:t>
            </a:r>
            <a:r>
              <a:rPr lang="en-US" b="1" dirty="0"/>
              <a:t>.</a:t>
            </a:r>
            <a:r>
              <a:rPr lang="en-US" dirty="0"/>
              <a:t>“</a:t>
            </a:r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 err="1"/>
              <a:t>straipsnis</a:t>
            </a:r>
            <a:r>
              <a:rPr lang="en-US" b="1" dirty="0"/>
              <a:t>. </a:t>
            </a:r>
            <a:r>
              <a:rPr lang="en-US" b="1" dirty="0" err="1"/>
              <a:t>Įstatymo</a:t>
            </a:r>
            <a:r>
              <a:rPr lang="en-US" b="1" dirty="0"/>
              <a:t> </a:t>
            </a:r>
            <a:r>
              <a:rPr lang="en-US" b="1" dirty="0" err="1"/>
              <a:t>įsigaliojimas</a:t>
            </a:r>
            <a:r>
              <a:rPr lang="en-US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Šis</a:t>
            </a:r>
            <a:r>
              <a:rPr lang="en-US" dirty="0"/>
              <a:t> </a:t>
            </a:r>
            <a:r>
              <a:rPr lang="en-US" dirty="0" err="1"/>
              <a:t>įstatymas</a:t>
            </a:r>
            <a:r>
              <a:rPr lang="en-US" dirty="0"/>
              <a:t> </a:t>
            </a:r>
            <a:r>
              <a:rPr lang="en-US" dirty="0" err="1"/>
              <a:t>įsigalioja</a:t>
            </a:r>
            <a:r>
              <a:rPr lang="en-US" dirty="0"/>
              <a:t> 2018 m. </a:t>
            </a:r>
            <a:r>
              <a:rPr lang="en-US" dirty="0" err="1"/>
              <a:t>liepos</a:t>
            </a:r>
            <a:r>
              <a:rPr lang="en-US" dirty="0"/>
              <a:t> 1 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6" name="Paveikslėlis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62000" y="4270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lt-LT" b="1" smtClean="0"/>
              <a:t>Mokyklos vadovo veiklos teisinis reglamentavimas: pokyčiai ir galimybės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30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/>
              <a:t>Mokyklos vadovo veiklos teisinis reglamentavimas: pokyčiai ir galimybės </a:t>
            </a:r>
            <a:r>
              <a:rPr lang="en-US" dirty="0"/>
              <a:t/>
            </a:r>
            <a:br>
              <a:rPr lang="en-US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1 </a:t>
            </a:r>
            <a:r>
              <a:rPr lang="en-US" b="1" dirty="0" err="1"/>
              <a:t>straipsnis</a:t>
            </a:r>
            <a:r>
              <a:rPr lang="en-US" b="1" dirty="0"/>
              <a:t>. 58 </a:t>
            </a:r>
            <a:r>
              <a:rPr lang="en-US" b="1" dirty="0" err="1"/>
              <a:t>straipsnio</a:t>
            </a:r>
            <a:r>
              <a:rPr lang="en-US" b="1" dirty="0"/>
              <a:t> </a:t>
            </a:r>
            <a:r>
              <a:rPr lang="en-US" b="1" dirty="0" err="1"/>
              <a:t>pakeitimas</a:t>
            </a:r>
            <a:endParaRPr lang="lt-LT" dirty="0"/>
          </a:p>
          <a:p>
            <a:pPr marL="0" indent="0">
              <a:buNone/>
            </a:pPr>
            <a:r>
              <a:rPr lang="en-US" dirty="0" err="1"/>
              <a:t>Pakeisti</a:t>
            </a:r>
            <a:r>
              <a:rPr lang="en-US" dirty="0"/>
              <a:t> 58 </a:t>
            </a:r>
            <a:r>
              <a:rPr lang="en-US" dirty="0" err="1"/>
              <a:t>straipsnio</a:t>
            </a:r>
            <a:r>
              <a:rPr lang="en-US" dirty="0"/>
              <a:t> 2 </a:t>
            </a:r>
            <a:r>
              <a:rPr lang="en-US" dirty="0" err="1"/>
              <a:t>dalies</a:t>
            </a:r>
            <a:r>
              <a:rPr lang="en-US" dirty="0"/>
              <a:t> 5 </a:t>
            </a:r>
            <a:r>
              <a:rPr lang="en-US" dirty="0" err="1"/>
              <a:t>punktą</a:t>
            </a:r>
            <a:r>
              <a:rPr lang="en-US" dirty="0"/>
              <a:t> ir </a:t>
            </a:r>
            <a:r>
              <a:rPr lang="en-US" dirty="0" err="1"/>
              <a:t>jį</a:t>
            </a:r>
            <a:r>
              <a:rPr lang="en-US" dirty="0"/>
              <a:t> </a:t>
            </a:r>
            <a:r>
              <a:rPr lang="en-US" dirty="0" err="1"/>
              <a:t>išdėstyti</a:t>
            </a:r>
            <a:r>
              <a:rPr lang="en-US" dirty="0"/>
              <a:t> </a:t>
            </a:r>
            <a:r>
              <a:rPr lang="en-US" dirty="0" err="1"/>
              <a:t>taip</a:t>
            </a:r>
            <a:r>
              <a:rPr lang="en-US" dirty="0"/>
              <a:t>: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„5) </a:t>
            </a:r>
            <a:r>
              <a:rPr lang="en-US" dirty="0" err="1"/>
              <a:t>atlieka</a:t>
            </a:r>
            <a:r>
              <a:rPr lang="en-US" dirty="0"/>
              <a:t> </a:t>
            </a:r>
            <a:r>
              <a:rPr lang="en-US" dirty="0" err="1"/>
              <a:t>savivaldybės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įstaigų</a:t>
            </a:r>
            <a:r>
              <a:rPr lang="en-US" dirty="0"/>
              <a:t> </a:t>
            </a:r>
            <a:r>
              <a:rPr lang="en-US" dirty="0" err="1"/>
              <a:t>vadovų</a:t>
            </a:r>
            <a:r>
              <a:rPr lang="en-US" dirty="0"/>
              <a:t> </a:t>
            </a:r>
            <a:r>
              <a:rPr lang="en-US" dirty="0" err="1"/>
              <a:t>metų</a:t>
            </a:r>
            <a:r>
              <a:rPr lang="en-US" dirty="0"/>
              <a:t> </a:t>
            </a:r>
            <a:r>
              <a:rPr lang="en-US" dirty="0" err="1"/>
              <a:t>veiklos</a:t>
            </a:r>
            <a:r>
              <a:rPr lang="en-US" dirty="0"/>
              <a:t> </a:t>
            </a:r>
            <a:r>
              <a:rPr lang="en-US" dirty="0" err="1"/>
              <a:t>ataskaitų</a:t>
            </a:r>
            <a:r>
              <a:rPr lang="en-US" dirty="0"/>
              <a:t> </a:t>
            </a:r>
            <a:r>
              <a:rPr lang="en-US" dirty="0" err="1"/>
              <a:t>vertinimą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ir </a:t>
            </a:r>
            <a:r>
              <a:rPr lang="en-US" dirty="0" err="1"/>
              <a:t>mokslo</a:t>
            </a:r>
            <a:r>
              <a:rPr lang="en-US" dirty="0"/>
              <a:t> </a:t>
            </a:r>
            <a:r>
              <a:rPr lang="en-US" dirty="0" err="1"/>
              <a:t>ministro</a:t>
            </a:r>
            <a:r>
              <a:rPr lang="en-US" dirty="0"/>
              <a:t> </a:t>
            </a:r>
            <a:r>
              <a:rPr lang="en-US" dirty="0" err="1"/>
              <a:t>nustatyta</a:t>
            </a:r>
            <a:r>
              <a:rPr lang="en-US" dirty="0"/>
              <a:t> </a:t>
            </a:r>
            <a:r>
              <a:rPr lang="en-US" dirty="0" err="1"/>
              <a:t>tvarka</a:t>
            </a:r>
            <a:r>
              <a:rPr lang="en-US" dirty="0"/>
              <a:t>, </a:t>
            </a:r>
            <a:r>
              <a:rPr lang="en-US" b="1" dirty="0" err="1"/>
              <a:t>jeigu</a:t>
            </a:r>
            <a:r>
              <a:rPr lang="en-US" b="1" dirty="0"/>
              <a:t> </a:t>
            </a:r>
            <a:r>
              <a:rPr lang="en-US" b="1" dirty="0" err="1"/>
              <a:t>savivaldybės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</a:t>
            </a:r>
            <a:r>
              <a:rPr lang="en-US" b="1" dirty="0" err="1"/>
              <a:t>vadovui</a:t>
            </a:r>
            <a:r>
              <a:rPr lang="en-US" b="1" dirty="0"/>
              <a:t> </a:t>
            </a:r>
            <a:r>
              <a:rPr lang="en-US" b="1" dirty="0" err="1"/>
              <a:t>buvo</a:t>
            </a:r>
            <a:r>
              <a:rPr lang="en-US" b="1" dirty="0"/>
              <a:t> </a:t>
            </a:r>
            <a:r>
              <a:rPr lang="en-US" b="1" dirty="0" err="1"/>
              <a:t>suformuluota</a:t>
            </a:r>
            <a:r>
              <a:rPr lang="en-US" b="1" dirty="0"/>
              <a:t> </a:t>
            </a:r>
            <a:r>
              <a:rPr lang="en-US" b="1" dirty="0" err="1"/>
              <a:t>užduotis</a:t>
            </a:r>
            <a:r>
              <a:rPr lang="en-US" b="1" dirty="0"/>
              <a:t>, </a:t>
            </a:r>
            <a:r>
              <a:rPr lang="en-US" b="1" dirty="0" err="1"/>
              <a:t>susijusi</a:t>
            </a:r>
            <a:r>
              <a:rPr lang="en-US" b="1" dirty="0"/>
              <a:t>  su </a:t>
            </a:r>
            <a:r>
              <a:rPr lang="en-US" b="1" dirty="0" err="1"/>
              <a:t>ūkine</a:t>
            </a:r>
            <a:r>
              <a:rPr lang="en-US" b="1" dirty="0"/>
              <a:t> </a:t>
            </a:r>
            <a:r>
              <a:rPr lang="en-US" b="1" dirty="0" err="1"/>
              <a:t>veikla</a:t>
            </a:r>
            <a:r>
              <a:rPr lang="en-US" dirty="0"/>
              <a:t>.“</a:t>
            </a:r>
            <a:endParaRPr lang="lt-LT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lt-LT" dirty="0"/>
          </a:p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 err="1"/>
              <a:t>straipsnis</a:t>
            </a:r>
            <a:r>
              <a:rPr lang="en-US" b="1" dirty="0"/>
              <a:t>. 59 </a:t>
            </a:r>
            <a:r>
              <a:rPr lang="en-US" b="1" dirty="0" err="1"/>
              <a:t>straipsnio</a:t>
            </a:r>
            <a:r>
              <a:rPr lang="en-US" b="1" dirty="0"/>
              <a:t> </a:t>
            </a:r>
            <a:r>
              <a:rPr lang="en-US" b="1" dirty="0" err="1"/>
              <a:t>pakeitimas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Pakeisti</a:t>
            </a:r>
            <a:r>
              <a:rPr lang="en-US" dirty="0"/>
              <a:t> 59 </a:t>
            </a:r>
            <a:r>
              <a:rPr lang="en-US" dirty="0" err="1"/>
              <a:t>straipsnio</a:t>
            </a:r>
            <a:r>
              <a:rPr lang="en-US" dirty="0"/>
              <a:t> 2 </a:t>
            </a:r>
            <a:r>
              <a:rPr lang="en-US" dirty="0" err="1"/>
              <a:t>dalį</a:t>
            </a:r>
            <a:r>
              <a:rPr lang="en-US" dirty="0"/>
              <a:t> ir </a:t>
            </a:r>
            <a:r>
              <a:rPr lang="en-US" dirty="0" err="1"/>
              <a:t>ją</a:t>
            </a:r>
            <a:r>
              <a:rPr lang="en-US" dirty="0"/>
              <a:t> </a:t>
            </a:r>
            <a:r>
              <a:rPr lang="en-US" dirty="0" err="1"/>
              <a:t>išdėstyti</a:t>
            </a:r>
            <a:r>
              <a:rPr lang="en-US" dirty="0"/>
              <a:t> </a:t>
            </a:r>
            <a:r>
              <a:rPr lang="en-US" dirty="0" err="1"/>
              <a:t>taip</a:t>
            </a:r>
            <a:r>
              <a:rPr lang="en-US" dirty="0"/>
              <a:t>: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„2.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įstaigos</a:t>
            </a:r>
            <a:r>
              <a:rPr lang="en-US" dirty="0"/>
              <a:t> </a:t>
            </a:r>
            <a:r>
              <a:rPr lang="en-US" dirty="0" err="1"/>
              <a:t>vadovu</a:t>
            </a:r>
            <a:r>
              <a:rPr lang="en-US" dirty="0"/>
              <a:t> </a:t>
            </a:r>
            <a:r>
              <a:rPr lang="en-US" dirty="0" err="1"/>
              <a:t>gali</a:t>
            </a:r>
            <a:r>
              <a:rPr lang="en-US" dirty="0"/>
              <a:t> </a:t>
            </a:r>
            <a:r>
              <a:rPr lang="en-US" dirty="0" err="1"/>
              <a:t>būti</a:t>
            </a:r>
            <a:r>
              <a:rPr lang="en-US" dirty="0"/>
              <a:t>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err="1"/>
              <a:t>nepriekaištingos</a:t>
            </a:r>
            <a:r>
              <a:rPr lang="en-US" dirty="0"/>
              <a:t> </a:t>
            </a:r>
            <a:r>
              <a:rPr lang="en-US" dirty="0" err="1"/>
              <a:t>reputacijos</a:t>
            </a:r>
            <a:r>
              <a:rPr lang="en-US" dirty="0"/>
              <a:t> </a:t>
            </a:r>
            <a:r>
              <a:rPr lang="en-US" dirty="0" err="1"/>
              <a:t>asmuo</a:t>
            </a:r>
            <a:r>
              <a:rPr lang="en-US" b="1" dirty="0"/>
              <a:t>, </a:t>
            </a:r>
            <a:r>
              <a:rPr lang="en-US" b="1" dirty="0" err="1"/>
              <a:t>kuriam</a:t>
            </a:r>
            <a:r>
              <a:rPr lang="en-US" b="1" dirty="0"/>
              <a:t> </a:t>
            </a:r>
            <a:r>
              <a:rPr lang="en-US" b="1" dirty="0" err="1"/>
              <a:t>atliktas</a:t>
            </a:r>
            <a:r>
              <a:rPr lang="en-US" b="1" dirty="0"/>
              <a:t> </a:t>
            </a:r>
            <a:r>
              <a:rPr lang="en-US" b="1" dirty="0" err="1"/>
              <a:t>vadovavimo</a:t>
            </a:r>
            <a:r>
              <a:rPr lang="en-US" b="1" dirty="0"/>
              <a:t> </a:t>
            </a:r>
            <a:r>
              <a:rPr lang="en-US" b="1" dirty="0" err="1"/>
              <a:t>valstybinei</a:t>
            </a:r>
            <a:r>
              <a:rPr lang="en-US" b="1" dirty="0"/>
              <a:t> </a:t>
            </a:r>
            <a:r>
              <a:rPr lang="en-US" b="1" dirty="0" err="1"/>
              <a:t>ar</a:t>
            </a:r>
            <a:r>
              <a:rPr lang="en-US" b="1" dirty="0"/>
              <a:t> </a:t>
            </a:r>
            <a:r>
              <a:rPr lang="en-US" b="1" dirty="0" err="1"/>
              <a:t>savivaldybės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įstaigai</a:t>
            </a:r>
            <a:r>
              <a:rPr lang="en-US" b="1" dirty="0"/>
              <a:t> (</a:t>
            </a:r>
            <a:r>
              <a:rPr lang="en-US" b="1" dirty="0" err="1"/>
              <a:t>išskyrus</a:t>
            </a:r>
            <a:r>
              <a:rPr lang="en-US" b="1" dirty="0"/>
              <a:t> </a:t>
            </a:r>
            <a:r>
              <a:rPr lang="en-US" b="1" dirty="0" err="1"/>
              <a:t>aukštąją</a:t>
            </a:r>
            <a:r>
              <a:rPr lang="en-US" b="1" dirty="0"/>
              <a:t> </a:t>
            </a:r>
            <a:r>
              <a:rPr lang="en-US" b="1" dirty="0" err="1"/>
              <a:t>mokyklą</a:t>
            </a:r>
            <a:r>
              <a:rPr lang="en-US" b="1" dirty="0"/>
              <a:t>) </a:t>
            </a:r>
            <a:r>
              <a:rPr lang="en-US" b="1" dirty="0" err="1"/>
              <a:t>kompetencijos</a:t>
            </a:r>
            <a:r>
              <a:rPr lang="en-US" b="1" dirty="0"/>
              <a:t> </a:t>
            </a:r>
            <a:r>
              <a:rPr lang="en-US" b="1" dirty="0" err="1"/>
              <a:t>vertinimas</a:t>
            </a:r>
            <a:r>
              <a:rPr lang="en-US" b="1" dirty="0"/>
              <a:t> </a:t>
            </a:r>
            <a:r>
              <a:rPr lang="en-US" b="1" dirty="0" err="1"/>
              <a:t>arba</a:t>
            </a:r>
            <a:r>
              <a:rPr lang="en-US" b="1" dirty="0"/>
              <a:t> jam </a:t>
            </a:r>
            <a:r>
              <a:rPr lang="en-US" b="1" dirty="0" err="1"/>
              <a:t>prilygintas</a:t>
            </a:r>
            <a:r>
              <a:rPr lang="en-US" b="1" dirty="0"/>
              <a:t> </a:t>
            </a:r>
            <a:r>
              <a:rPr lang="en-US" b="1" dirty="0" err="1"/>
              <a:t>vertinimas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ir </a:t>
            </a:r>
            <a:r>
              <a:rPr lang="en-US" b="1" dirty="0" err="1"/>
              <a:t>mokslo</a:t>
            </a:r>
            <a:r>
              <a:rPr lang="en-US" b="1" dirty="0"/>
              <a:t> </a:t>
            </a:r>
            <a:r>
              <a:rPr lang="en-US" b="1" dirty="0" err="1"/>
              <a:t>ministro</a:t>
            </a:r>
            <a:r>
              <a:rPr lang="en-US" b="1" dirty="0"/>
              <a:t> </a:t>
            </a:r>
            <a:r>
              <a:rPr lang="en-US" b="1" dirty="0" err="1"/>
              <a:t>nustatyta</a:t>
            </a:r>
            <a:r>
              <a:rPr lang="en-US" b="1" dirty="0"/>
              <a:t> </a:t>
            </a:r>
            <a:r>
              <a:rPr lang="en-US" b="1" dirty="0" err="1"/>
              <a:t>tvarka</a:t>
            </a:r>
            <a:r>
              <a:rPr lang="en-US" b="1" dirty="0"/>
              <a:t>. </a:t>
            </a:r>
            <a:r>
              <a:rPr lang="en-US" b="1" dirty="0" err="1"/>
              <a:t>Asmuo</a:t>
            </a:r>
            <a:r>
              <a:rPr lang="en-US" b="1" dirty="0"/>
              <a:t> </a:t>
            </a:r>
            <a:r>
              <a:rPr lang="en-US" b="1" dirty="0" err="1"/>
              <a:t>priimamas</a:t>
            </a:r>
            <a:r>
              <a:rPr lang="en-US" b="1" dirty="0"/>
              <a:t> į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</a:t>
            </a:r>
            <a:r>
              <a:rPr lang="en-US" b="1" dirty="0" err="1"/>
              <a:t>vadovo</a:t>
            </a:r>
            <a:r>
              <a:rPr lang="en-US" b="1" dirty="0"/>
              <a:t> </a:t>
            </a:r>
            <a:r>
              <a:rPr lang="en-US" b="1" dirty="0" err="1"/>
              <a:t>pareigas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ir </a:t>
            </a:r>
            <a:r>
              <a:rPr lang="en-US" b="1" dirty="0" err="1"/>
              <a:t>mokslo</a:t>
            </a:r>
            <a:r>
              <a:rPr lang="en-US" b="1" dirty="0"/>
              <a:t> </a:t>
            </a:r>
            <a:r>
              <a:rPr lang="en-US" b="1" dirty="0" err="1"/>
              <a:t>ministro</a:t>
            </a:r>
            <a:r>
              <a:rPr lang="en-US" b="1" dirty="0"/>
              <a:t> </a:t>
            </a:r>
            <a:r>
              <a:rPr lang="en-US" b="1" dirty="0" err="1"/>
              <a:t>tvarka</a:t>
            </a:r>
            <a:r>
              <a:rPr lang="en-US" b="1" dirty="0"/>
              <a:t>, </a:t>
            </a:r>
            <a:r>
              <a:rPr lang="en-US" b="1" dirty="0" err="1"/>
              <a:t>patikrinus</a:t>
            </a:r>
            <a:r>
              <a:rPr lang="en-US" b="1" dirty="0"/>
              <a:t> jo </a:t>
            </a:r>
            <a:r>
              <a:rPr lang="en-US" b="1" dirty="0" err="1"/>
              <a:t>gebėjimus</a:t>
            </a:r>
            <a:r>
              <a:rPr lang="en-US" b="1" dirty="0"/>
              <a:t> </a:t>
            </a:r>
            <a:r>
              <a:rPr lang="en-US" b="1" dirty="0" err="1"/>
              <a:t>atlikti</a:t>
            </a:r>
            <a:r>
              <a:rPr lang="en-US" b="1" dirty="0"/>
              <a:t> </a:t>
            </a:r>
            <a:r>
              <a:rPr lang="en-US" b="1" dirty="0" err="1"/>
              <a:t>pareigybės</a:t>
            </a:r>
            <a:r>
              <a:rPr lang="en-US" b="1" dirty="0"/>
              <a:t> </a:t>
            </a:r>
            <a:r>
              <a:rPr lang="en-US" b="1" dirty="0" err="1"/>
              <a:t>aprašyme</a:t>
            </a:r>
            <a:r>
              <a:rPr lang="en-US" b="1" dirty="0"/>
              <a:t> </a:t>
            </a:r>
            <a:r>
              <a:rPr lang="en-US" b="1" dirty="0" err="1"/>
              <a:t>nustatytas</a:t>
            </a:r>
            <a:r>
              <a:rPr lang="en-US" b="1" dirty="0"/>
              <a:t> </a:t>
            </a:r>
            <a:r>
              <a:rPr lang="en-US" b="1" dirty="0" err="1"/>
              <a:t>funkcijas</a:t>
            </a:r>
            <a:r>
              <a:rPr lang="en-US" b="1" dirty="0" smtClean="0"/>
              <a:t>.</a:t>
            </a:r>
            <a:r>
              <a:rPr lang="en-US" dirty="0" smtClean="0"/>
              <a:t>“</a:t>
            </a:r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/>
              <a:t>Mokyklos vadovo veiklos teisinis reglamentavimas: pokyčiai ir galimybės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Papildyti</a:t>
            </a:r>
            <a:r>
              <a:rPr lang="en-US" dirty="0"/>
              <a:t> 59 </a:t>
            </a:r>
            <a:r>
              <a:rPr lang="en-US" dirty="0" err="1"/>
              <a:t>straipsnio</a:t>
            </a:r>
            <a:r>
              <a:rPr lang="en-US" dirty="0"/>
              <a:t> </a:t>
            </a:r>
            <a:r>
              <a:rPr lang="en-US" dirty="0" err="1"/>
              <a:t>nauja</a:t>
            </a:r>
            <a:r>
              <a:rPr lang="en-US" dirty="0"/>
              <a:t> 3 </a:t>
            </a:r>
            <a:r>
              <a:rPr lang="en-US" dirty="0" err="1"/>
              <a:t>dalimi</a:t>
            </a:r>
            <a:r>
              <a:rPr lang="en-US" dirty="0"/>
              <a:t> ir </a:t>
            </a:r>
            <a:r>
              <a:rPr lang="en-US" dirty="0" err="1"/>
              <a:t>ją</a:t>
            </a:r>
            <a:r>
              <a:rPr lang="en-US" dirty="0"/>
              <a:t> </a:t>
            </a:r>
            <a:r>
              <a:rPr lang="en-US" dirty="0" err="1"/>
              <a:t>išdėstyti</a:t>
            </a:r>
            <a:r>
              <a:rPr lang="en-US" dirty="0"/>
              <a:t> </a:t>
            </a:r>
            <a:r>
              <a:rPr lang="en-US" dirty="0" err="1"/>
              <a:t>taip</a:t>
            </a:r>
            <a:r>
              <a:rPr lang="en-US" dirty="0"/>
              <a:t>: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„</a:t>
            </a:r>
            <a:r>
              <a:rPr lang="en-US" b="1" dirty="0"/>
              <a:t>3. </a:t>
            </a:r>
            <a:r>
              <a:rPr lang="en-US" b="1" dirty="0" err="1"/>
              <a:t>Vadovavimo</a:t>
            </a:r>
            <a:r>
              <a:rPr lang="en-US" b="1" dirty="0"/>
              <a:t> </a:t>
            </a:r>
            <a:r>
              <a:rPr lang="en-US" b="1" dirty="0" err="1"/>
              <a:t>valstybinei</a:t>
            </a:r>
            <a:r>
              <a:rPr lang="en-US" b="1" dirty="0"/>
              <a:t> </a:t>
            </a:r>
            <a:r>
              <a:rPr lang="en-US" b="1" dirty="0" err="1"/>
              <a:t>ar</a:t>
            </a:r>
            <a:r>
              <a:rPr lang="en-US" b="1" dirty="0"/>
              <a:t> </a:t>
            </a:r>
            <a:r>
              <a:rPr lang="en-US" b="1" dirty="0" err="1"/>
              <a:t>savivaldybės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įstaigai</a:t>
            </a:r>
            <a:r>
              <a:rPr lang="en-US" b="1" dirty="0"/>
              <a:t> (</a:t>
            </a:r>
            <a:r>
              <a:rPr lang="en-US" b="1" dirty="0" err="1"/>
              <a:t>išskyrus</a:t>
            </a:r>
            <a:r>
              <a:rPr lang="en-US" b="1" dirty="0"/>
              <a:t> </a:t>
            </a:r>
            <a:r>
              <a:rPr lang="en-US" b="1" dirty="0" err="1"/>
              <a:t>aukštąją</a:t>
            </a:r>
            <a:r>
              <a:rPr lang="en-US" b="1" dirty="0"/>
              <a:t> </a:t>
            </a:r>
            <a:r>
              <a:rPr lang="en-US" b="1" dirty="0" err="1"/>
              <a:t>mokyklą</a:t>
            </a:r>
            <a:r>
              <a:rPr lang="en-US" b="1" dirty="0"/>
              <a:t>) </a:t>
            </a:r>
            <a:r>
              <a:rPr lang="en-US" b="1" dirty="0" err="1"/>
              <a:t>kompetencijų</a:t>
            </a:r>
            <a:r>
              <a:rPr lang="en-US" b="1" dirty="0"/>
              <a:t> </a:t>
            </a:r>
            <a:r>
              <a:rPr lang="en-US" b="1" dirty="0" err="1"/>
              <a:t>vertinimą</a:t>
            </a:r>
            <a:r>
              <a:rPr lang="en-US" b="1" dirty="0"/>
              <a:t> </a:t>
            </a:r>
            <a:r>
              <a:rPr lang="en-US" b="1" dirty="0" err="1"/>
              <a:t>atlieka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ir </a:t>
            </a:r>
            <a:r>
              <a:rPr lang="en-US" b="1" dirty="0" err="1"/>
              <a:t>mokslo</a:t>
            </a:r>
            <a:r>
              <a:rPr lang="en-US" b="1" dirty="0"/>
              <a:t> </a:t>
            </a:r>
            <a:r>
              <a:rPr lang="en-US" b="1" dirty="0" err="1"/>
              <a:t>ministro</a:t>
            </a:r>
            <a:r>
              <a:rPr lang="en-US" b="1" dirty="0"/>
              <a:t> </a:t>
            </a:r>
            <a:r>
              <a:rPr lang="en-US" b="1" dirty="0" err="1"/>
              <a:t>įgaliota</a:t>
            </a:r>
            <a:r>
              <a:rPr lang="en-US" b="1" dirty="0"/>
              <a:t> </a:t>
            </a:r>
            <a:r>
              <a:rPr lang="en-US" b="1" dirty="0" err="1"/>
              <a:t>įstaiga</a:t>
            </a:r>
            <a:r>
              <a:rPr lang="en-US" b="1" dirty="0"/>
              <a:t>, </a:t>
            </a:r>
            <a:r>
              <a:rPr lang="en-US" b="1" dirty="0" err="1"/>
              <a:t>kurios</a:t>
            </a:r>
            <a:r>
              <a:rPr lang="en-US" b="1" dirty="0"/>
              <a:t> </a:t>
            </a:r>
            <a:r>
              <a:rPr lang="en-US" b="1" dirty="0" err="1"/>
              <a:t>savininko</a:t>
            </a:r>
            <a:r>
              <a:rPr lang="en-US" b="1" dirty="0"/>
              <a:t> </a:t>
            </a:r>
            <a:r>
              <a:rPr lang="en-US" b="1" dirty="0" err="1"/>
              <a:t>teises</a:t>
            </a:r>
            <a:r>
              <a:rPr lang="en-US" b="1" dirty="0"/>
              <a:t> ir </a:t>
            </a:r>
            <a:r>
              <a:rPr lang="en-US" b="1" dirty="0" err="1"/>
              <a:t>pareigas</a:t>
            </a:r>
            <a:r>
              <a:rPr lang="en-US" b="1" dirty="0"/>
              <a:t> </a:t>
            </a:r>
            <a:r>
              <a:rPr lang="en-US" b="1" dirty="0" err="1"/>
              <a:t>įgyvendina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ir </a:t>
            </a:r>
            <a:r>
              <a:rPr lang="en-US" b="1" dirty="0" err="1"/>
              <a:t>mokslo</a:t>
            </a:r>
            <a:r>
              <a:rPr lang="en-US" b="1" dirty="0"/>
              <a:t> </a:t>
            </a:r>
            <a:r>
              <a:rPr lang="en-US" b="1" dirty="0" err="1"/>
              <a:t>ministerija</a:t>
            </a:r>
            <a:r>
              <a:rPr lang="en-US" b="1" dirty="0"/>
              <a:t>. </a:t>
            </a:r>
            <a:r>
              <a:rPr lang="en-US" b="1" dirty="0" err="1"/>
              <a:t>Vadovavimo</a:t>
            </a:r>
            <a:r>
              <a:rPr lang="en-US" b="1" dirty="0"/>
              <a:t> </a:t>
            </a:r>
            <a:r>
              <a:rPr lang="en-US" b="1" dirty="0" err="1"/>
              <a:t>valstybinei</a:t>
            </a:r>
            <a:r>
              <a:rPr lang="en-US" b="1" dirty="0"/>
              <a:t> ir </a:t>
            </a:r>
            <a:r>
              <a:rPr lang="en-US" b="1" dirty="0" err="1"/>
              <a:t>savivaldybės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įstaigai</a:t>
            </a:r>
            <a:r>
              <a:rPr lang="en-US" b="1" dirty="0"/>
              <a:t> </a:t>
            </a:r>
            <a:r>
              <a:rPr lang="en-US" b="1" dirty="0" err="1"/>
              <a:t>kompetencijų</a:t>
            </a:r>
            <a:r>
              <a:rPr lang="en-US" b="1" dirty="0"/>
              <a:t> </a:t>
            </a:r>
            <a:r>
              <a:rPr lang="en-US" b="1" dirty="0" err="1"/>
              <a:t>vertinimas</a:t>
            </a:r>
            <a:r>
              <a:rPr lang="en-US" b="1" dirty="0"/>
              <a:t> </a:t>
            </a:r>
            <a:r>
              <a:rPr lang="en-US" b="1" dirty="0" err="1"/>
              <a:t>apima</a:t>
            </a:r>
            <a:r>
              <a:rPr lang="en-US" b="1" dirty="0"/>
              <a:t> </a:t>
            </a:r>
            <a:r>
              <a:rPr lang="en-US" b="1" dirty="0" err="1"/>
              <a:t>asmens</a:t>
            </a:r>
            <a:r>
              <a:rPr lang="en-US" b="1" dirty="0"/>
              <a:t> </a:t>
            </a:r>
            <a:r>
              <a:rPr lang="en-US" b="1" dirty="0" err="1"/>
              <a:t>bendrųjų</a:t>
            </a:r>
            <a:r>
              <a:rPr lang="en-US" b="1" dirty="0"/>
              <a:t>  ir </a:t>
            </a:r>
            <a:r>
              <a:rPr lang="en-US" b="1" dirty="0" err="1"/>
              <a:t>specialiųjų</a:t>
            </a:r>
            <a:r>
              <a:rPr lang="en-US" b="1" dirty="0"/>
              <a:t> </a:t>
            </a:r>
            <a:r>
              <a:rPr lang="en-US" b="1" dirty="0" err="1"/>
              <a:t>gebėjimų</a:t>
            </a:r>
            <a:r>
              <a:rPr lang="en-US" b="1" dirty="0"/>
              <a:t> </a:t>
            </a:r>
            <a:r>
              <a:rPr lang="en-US" b="1" dirty="0" err="1"/>
              <a:t>bei</a:t>
            </a:r>
            <a:r>
              <a:rPr lang="en-US" b="1" dirty="0"/>
              <a:t> </a:t>
            </a:r>
            <a:r>
              <a:rPr lang="en-US" b="1" dirty="0" err="1"/>
              <a:t>žinių</a:t>
            </a:r>
            <a:r>
              <a:rPr lang="en-US" b="1" dirty="0"/>
              <a:t>, </a:t>
            </a:r>
            <a:r>
              <a:rPr lang="en-US" b="1" dirty="0" err="1"/>
              <a:t>reikalingų</a:t>
            </a:r>
            <a:r>
              <a:rPr lang="en-US" b="1" dirty="0"/>
              <a:t> </a:t>
            </a:r>
            <a:r>
              <a:rPr lang="en-US" b="1" dirty="0" err="1"/>
              <a:t>vadovavimo</a:t>
            </a:r>
            <a:r>
              <a:rPr lang="en-US" b="1" dirty="0"/>
              <a:t> </a:t>
            </a:r>
            <a:r>
              <a:rPr lang="en-US" b="1" dirty="0" err="1"/>
              <a:t>valstybinei</a:t>
            </a:r>
            <a:r>
              <a:rPr lang="en-US" b="1" dirty="0"/>
              <a:t> ir </a:t>
            </a:r>
            <a:r>
              <a:rPr lang="en-US" b="1" dirty="0" err="1"/>
              <a:t>savivaldybės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įstaigai</a:t>
            </a:r>
            <a:r>
              <a:rPr lang="en-US" b="1" dirty="0"/>
              <a:t> </a:t>
            </a:r>
            <a:r>
              <a:rPr lang="en-US" b="1" dirty="0" err="1"/>
              <a:t>funkcijas</a:t>
            </a:r>
            <a:r>
              <a:rPr lang="en-US" b="1" dirty="0"/>
              <a:t> </a:t>
            </a:r>
            <a:r>
              <a:rPr lang="en-US" b="1" dirty="0" err="1"/>
              <a:t>atlikti</a:t>
            </a:r>
            <a:r>
              <a:rPr lang="en-US" b="1" dirty="0"/>
              <a:t>, </a:t>
            </a:r>
            <a:r>
              <a:rPr lang="en-US" b="1" dirty="0" err="1"/>
              <a:t>vertinimą</a:t>
            </a:r>
            <a:r>
              <a:rPr lang="en-US" b="1" dirty="0"/>
              <a:t>.</a:t>
            </a:r>
            <a:r>
              <a:rPr lang="en-US" dirty="0"/>
              <a:t>“</a:t>
            </a:r>
            <a:r>
              <a:rPr lang="en-US" b="1" dirty="0"/>
              <a:t>  </a:t>
            </a: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94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/>
              <a:t>Mokyklos vadovo veiklos teisinis reglamentavimas: pokyčiai ir galimybės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Buvusias</a:t>
            </a:r>
            <a:r>
              <a:rPr lang="en-US" dirty="0"/>
              <a:t> 4, 5, 6, 7, 8, 9, 10, 11, 12, 13, 14, 15, 16, 17 </a:t>
            </a:r>
            <a:r>
              <a:rPr lang="en-US" dirty="0" err="1"/>
              <a:t>dalis</a:t>
            </a:r>
            <a:r>
              <a:rPr lang="en-US" dirty="0"/>
              <a:t> </a:t>
            </a:r>
            <a:r>
              <a:rPr lang="en-US" dirty="0" err="1"/>
              <a:t>laikyti</a:t>
            </a:r>
            <a:r>
              <a:rPr lang="en-US" dirty="0"/>
              <a:t> </a:t>
            </a:r>
            <a:r>
              <a:rPr lang="en-US" dirty="0" err="1"/>
              <a:t>atitinkamai</a:t>
            </a:r>
            <a:r>
              <a:rPr lang="en-US" dirty="0"/>
              <a:t> 5, 6, 7, 8, 9, 10, 11, 12, 13, 14, 15, 16, 17, 18.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Pakeisti</a:t>
            </a:r>
            <a:r>
              <a:rPr lang="en-US" dirty="0"/>
              <a:t> 59 </a:t>
            </a:r>
            <a:r>
              <a:rPr lang="en-US" dirty="0" err="1"/>
              <a:t>straipsnio</a:t>
            </a:r>
            <a:r>
              <a:rPr lang="en-US" dirty="0"/>
              <a:t> 6 </a:t>
            </a:r>
            <a:r>
              <a:rPr lang="en-US" dirty="0" err="1"/>
              <a:t>dalį</a:t>
            </a:r>
            <a:r>
              <a:rPr lang="en-US" dirty="0"/>
              <a:t> ir </a:t>
            </a:r>
            <a:r>
              <a:rPr lang="en-US" dirty="0" err="1"/>
              <a:t>ją</a:t>
            </a:r>
            <a:r>
              <a:rPr lang="en-US" dirty="0"/>
              <a:t> </a:t>
            </a:r>
            <a:r>
              <a:rPr lang="en-US" dirty="0" err="1"/>
              <a:t>išdėstyti</a:t>
            </a:r>
            <a:r>
              <a:rPr lang="en-US" dirty="0"/>
              <a:t> </a:t>
            </a:r>
            <a:r>
              <a:rPr lang="en-US" dirty="0" err="1"/>
              <a:t>taip</a:t>
            </a:r>
            <a:r>
              <a:rPr lang="en-US" dirty="0"/>
              <a:t>: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„6. </a:t>
            </a:r>
            <a:r>
              <a:rPr lang="en-US" dirty="0" err="1"/>
              <a:t>Švietimo</a:t>
            </a:r>
            <a:r>
              <a:rPr lang="en-US" dirty="0"/>
              <a:t> ir </a:t>
            </a:r>
            <a:r>
              <a:rPr lang="en-US" dirty="0" err="1"/>
              <a:t>mokslo</a:t>
            </a:r>
            <a:r>
              <a:rPr lang="en-US" dirty="0"/>
              <a:t> </a:t>
            </a:r>
            <a:r>
              <a:rPr lang="en-US" dirty="0" err="1"/>
              <a:t>ministras</a:t>
            </a:r>
            <a:r>
              <a:rPr lang="en-US" dirty="0"/>
              <a:t> </a:t>
            </a:r>
            <a:r>
              <a:rPr lang="en-US" dirty="0" err="1"/>
              <a:t>nustato</a:t>
            </a:r>
            <a:r>
              <a:rPr lang="en-US" dirty="0"/>
              <a:t> </a:t>
            </a:r>
            <a:r>
              <a:rPr lang="en-US" dirty="0" err="1"/>
              <a:t>valstybinių</a:t>
            </a:r>
            <a:r>
              <a:rPr lang="en-US" dirty="0"/>
              <a:t> ir </a:t>
            </a:r>
            <a:r>
              <a:rPr lang="en-US" dirty="0" err="1"/>
              <a:t>savivaldybių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įstaigų</a:t>
            </a:r>
            <a:r>
              <a:rPr lang="en-US" dirty="0"/>
              <a:t> (</a:t>
            </a:r>
            <a:r>
              <a:rPr lang="en-US" dirty="0" err="1"/>
              <a:t>išskyrus</a:t>
            </a:r>
            <a:r>
              <a:rPr lang="en-US" dirty="0"/>
              <a:t> </a:t>
            </a:r>
            <a:r>
              <a:rPr lang="en-US" dirty="0" err="1"/>
              <a:t>aukštąsias</a:t>
            </a:r>
            <a:r>
              <a:rPr lang="en-US" dirty="0"/>
              <a:t> </a:t>
            </a:r>
            <a:r>
              <a:rPr lang="en-US" dirty="0" err="1"/>
              <a:t>mokyklas</a:t>
            </a:r>
            <a:r>
              <a:rPr lang="en-US" dirty="0"/>
              <a:t>) </a:t>
            </a:r>
            <a:r>
              <a:rPr lang="en-US" dirty="0" err="1"/>
              <a:t>vadovų</a:t>
            </a:r>
            <a:r>
              <a:rPr lang="en-US" dirty="0"/>
              <a:t> </a:t>
            </a:r>
            <a:r>
              <a:rPr lang="en-US" dirty="0" err="1"/>
              <a:t>kvalifikacinius</a:t>
            </a:r>
            <a:r>
              <a:rPr lang="en-US" dirty="0"/>
              <a:t> </a:t>
            </a:r>
            <a:r>
              <a:rPr lang="en-US" dirty="0" err="1"/>
              <a:t>reikalavimus</a:t>
            </a:r>
            <a:r>
              <a:rPr lang="en-US" dirty="0"/>
              <a:t>, </a:t>
            </a:r>
            <a:r>
              <a:rPr lang="en-US" dirty="0" err="1"/>
              <a:t>viešo</a:t>
            </a:r>
            <a:r>
              <a:rPr lang="en-US" dirty="0"/>
              <a:t> </a:t>
            </a:r>
            <a:r>
              <a:rPr lang="en-US" dirty="0" err="1"/>
              <a:t>konkurso</a:t>
            </a:r>
            <a:r>
              <a:rPr lang="en-US" dirty="0"/>
              <a:t> </a:t>
            </a:r>
            <a:r>
              <a:rPr lang="en-US" dirty="0" err="1"/>
              <a:t>švietimo</a:t>
            </a:r>
            <a:r>
              <a:rPr lang="en-US" dirty="0"/>
              <a:t> </a:t>
            </a:r>
            <a:r>
              <a:rPr lang="en-US" dirty="0" err="1"/>
              <a:t>įstaigų</a:t>
            </a:r>
            <a:r>
              <a:rPr lang="en-US" dirty="0"/>
              <a:t> </a:t>
            </a:r>
            <a:r>
              <a:rPr lang="en-US" dirty="0" err="1"/>
              <a:t>vadovų</a:t>
            </a:r>
            <a:r>
              <a:rPr lang="en-US" dirty="0"/>
              <a:t> </a:t>
            </a:r>
            <a:r>
              <a:rPr lang="en-US" dirty="0" err="1"/>
              <a:t>pareigoms</a:t>
            </a:r>
            <a:r>
              <a:rPr lang="en-US" dirty="0"/>
              <a:t> </a:t>
            </a:r>
            <a:r>
              <a:rPr lang="en-US" dirty="0" err="1"/>
              <a:t>eiti</a:t>
            </a:r>
            <a:r>
              <a:rPr lang="en-US" dirty="0"/>
              <a:t> </a:t>
            </a:r>
            <a:r>
              <a:rPr lang="en-US" dirty="0" err="1"/>
              <a:t>tvarką</a:t>
            </a:r>
            <a:r>
              <a:rPr lang="en-US" dirty="0"/>
              <a:t> </a:t>
            </a:r>
            <a:r>
              <a:rPr lang="en-US" strike="sngStrike" dirty="0"/>
              <a:t>ir </a:t>
            </a:r>
            <a:r>
              <a:rPr lang="en-US" strike="sngStrike" dirty="0" err="1"/>
              <a:t>įgalioja</a:t>
            </a:r>
            <a:r>
              <a:rPr lang="en-US" strike="sngStrike" dirty="0"/>
              <a:t> </a:t>
            </a:r>
            <a:r>
              <a:rPr lang="en-US" strike="sngStrike" dirty="0" err="1"/>
              <a:t>įstaigą</a:t>
            </a:r>
            <a:r>
              <a:rPr lang="en-US" strike="sngStrike" dirty="0"/>
              <a:t>, </a:t>
            </a:r>
            <a:r>
              <a:rPr lang="en-US" strike="sngStrike" dirty="0" err="1"/>
              <a:t>kurios</a:t>
            </a:r>
            <a:r>
              <a:rPr lang="en-US" strike="sngStrike" dirty="0"/>
              <a:t> </a:t>
            </a:r>
            <a:r>
              <a:rPr lang="en-US" strike="sngStrike" dirty="0" err="1"/>
              <a:t>savininko</a:t>
            </a:r>
            <a:r>
              <a:rPr lang="en-US" strike="sngStrike" dirty="0"/>
              <a:t> </a:t>
            </a:r>
            <a:r>
              <a:rPr lang="en-US" strike="sngStrike" dirty="0" err="1"/>
              <a:t>teises</a:t>
            </a:r>
            <a:r>
              <a:rPr lang="en-US" strike="sngStrike" dirty="0"/>
              <a:t> ir </a:t>
            </a:r>
            <a:r>
              <a:rPr lang="en-US" strike="sngStrike" dirty="0" err="1"/>
              <a:t>pareigas</a:t>
            </a:r>
            <a:r>
              <a:rPr lang="en-US" strike="sngStrike" dirty="0"/>
              <a:t> </a:t>
            </a:r>
            <a:r>
              <a:rPr lang="en-US" strike="sngStrike" dirty="0" err="1"/>
              <a:t>įgyvendina</a:t>
            </a:r>
            <a:r>
              <a:rPr lang="en-US" strike="sngStrike" dirty="0"/>
              <a:t> </a:t>
            </a:r>
            <a:r>
              <a:rPr lang="en-US" strike="sngStrike" dirty="0" err="1"/>
              <a:t>Švietimo</a:t>
            </a:r>
            <a:r>
              <a:rPr lang="en-US" strike="sngStrike" dirty="0"/>
              <a:t> ir </a:t>
            </a:r>
            <a:r>
              <a:rPr lang="en-US" strike="sngStrike" dirty="0" err="1"/>
              <a:t>mokslo</a:t>
            </a:r>
            <a:r>
              <a:rPr lang="en-US" strike="sngStrike" dirty="0"/>
              <a:t> </a:t>
            </a:r>
            <a:r>
              <a:rPr lang="en-US" strike="sngStrike" dirty="0" err="1"/>
              <a:t>ministerija</a:t>
            </a:r>
            <a:r>
              <a:rPr lang="en-US" strike="sngStrike" dirty="0"/>
              <a:t>, </a:t>
            </a:r>
            <a:r>
              <a:rPr lang="en-US" strike="sngStrike" dirty="0" err="1"/>
              <a:t>atlikti</a:t>
            </a:r>
            <a:r>
              <a:rPr lang="en-US" strike="sngStrike" dirty="0"/>
              <a:t> </a:t>
            </a:r>
            <a:r>
              <a:rPr lang="en-US" strike="sngStrike" dirty="0" err="1"/>
              <a:t>kandidatų</a:t>
            </a:r>
            <a:r>
              <a:rPr lang="en-US" strike="sngStrike" dirty="0"/>
              <a:t> </a:t>
            </a:r>
            <a:r>
              <a:rPr lang="en-US" strike="sngStrike" dirty="0" err="1"/>
              <a:t>kompetencijų</a:t>
            </a:r>
            <a:r>
              <a:rPr lang="en-US" strike="sngStrike" dirty="0"/>
              <a:t> </a:t>
            </a:r>
            <a:r>
              <a:rPr lang="en-US" strike="sngStrike" dirty="0" err="1"/>
              <a:t>vertinimą</a:t>
            </a:r>
            <a:r>
              <a:rPr lang="en-US" strike="sngStrike" dirty="0"/>
              <a:t>.</a:t>
            </a:r>
            <a:r>
              <a:rPr lang="en-US" b="1" dirty="0"/>
              <a:t> 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Papildyti</a:t>
            </a:r>
            <a:r>
              <a:rPr lang="en-US" dirty="0"/>
              <a:t> 59 </a:t>
            </a:r>
            <a:r>
              <a:rPr lang="en-US" dirty="0" err="1"/>
              <a:t>straipsnį</a:t>
            </a:r>
            <a:r>
              <a:rPr lang="en-US" dirty="0"/>
              <a:t> 19 </a:t>
            </a:r>
            <a:r>
              <a:rPr lang="en-US" dirty="0" err="1"/>
              <a:t>dalimi</a:t>
            </a:r>
            <a:r>
              <a:rPr lang="en-US" dirty="0"/>
              <a:t> ir </a:t>
            </a:r>
            <a:r>
              <a:rPr lang="en-US" dirty="0" err="1"/>
              <a:t>ją</a:t>
            </a:r>
            <a:r>
              <a:rPr lang="en-US" dirty="0"/>
              <a:t> </a:t>
            </a:r>
            <a:r>
              <a:rPr lang="en-US" dirty="0" err="1"/>
              <a:t>išdėstyti</a:t>
            </a:r>
            <a:r>
              <a:rPr lang="en-US" dirty="0"/>
              <a:t> </a:t>
            </a:r>
            <a:r>
              <a:rPr lang="en-US" dirty="0" err="1"/>
              <a:t>taip</a:t>
            </a:r>
            <a:r>
              <a:rPr lang="en-US" dirty="0"/>
              <a:t>:</a:t>
            </a:r>
            <a:endParaRPr lang="lt-LT" dirty="0"/>
          </a:p>
          <a:p>
            <a:pPr marL="0" indent="0">
              <a:buNone/>
            </a:pPr>
            <a:r>
              <a:rPr lang="en-US" dirty="0"/>
              <a:t>„</a:t>
            </a:r>
            <a:r>
              <a:rPr lang="en-US" b="1" dirty="0"/>
              <a:t>19. </a:t>
            </a:r>
            <a:r>
              <a:rPr lang="en-US" b="1" dirty="0" err="1"/>
              <a:t>Buvusiam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</a:t>
            </a:r>
            <a:r>
              <a:rPr lang="en-US" b="1" dirty="0" err="1"/>
              <a:t>vadovui</a:t>
            </a:r>
            <a:r>
              <a:rPr lang="en-US" b="1" dirty="0"/>
              <a:t> (</a:t>
            </a:r>
            <a:r>
              <a:rPr lang="en-US" b="1" dirty="0" err="1"/>
              <a:t>išskyrus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</a:t>
            </a:r>
            <a:r>
              <a:rPr lang="en-US" b="1" dirty="0" err="1"/>
              <a:t>vadovus</a:t>
            </a:r>
            <a:r>
              <a:rPr lang="en-US" b="1" dirty="0"/>
              <a:t>, </a:t>
            </a:r>
            <a:r>
              <a:rPr lang="en-US" b="1" dirty="0" err="1"/>
              <a:t>kuriems</a:t>
            </a:r>
            <a:r>
              <a:rPr lang="en-US" b="1" dirty="0"/>
              <a:t> </a:t>
            </a:r>
            <a:r>
              <a:rPr lang="en-US" b="1" dirty="0" err="1"/>
              <a:t>suėjo</a:t>
            </a:r>
            <a:r>
              <a:rPr lang="en-US" b="1" dirty="0"/>
              <a:t> 65 </a:t>
            </a:r>
            <a:r>
              <a:rPr lang="en-US" b="1" dirty="0" err="1"/>
              <a:t>metai</a:t>
            </a:r>
            <a:r>
              <a:rPr lang="en-US" b="1" dirty="0"/>
              <a:t>), </a:t>
            </a:r>
            <a:r>
              <a:rPr lang="en-US" b="1" dirty="0" err="1"/>
              <a:t>atleistam</a:t>
            </a:r>
            <a:r>
              <a:rPr lang="en-US" b="1" dirty="0"/>
              <a:t> </a:t>
            </a:r>
            <a:r>
              <a:rPr lang="en-US" b="1" dirty="0" err="1"/>
              <a:t>iš</a:t>
            </a:r>
            <a:r>
              <a:rPr lang="en-US" b="1" dirty="0"/>
              <a:t> </a:t>
            </a:r>
            <a:r>
              <a:rPr lang="en-US" b="1" dirty="0" err="1"/>
              <a:t>pareigų</a:t>
            </a:r>
            <a:r>
              <a:rPr lang="en-US" b="1" dirty="0"/>
              <a:t> </a:t>
            </a:r>
            <a:r>
              <a:rPr lang="en-US" b="1" dirty="0" err="1"/>
              <a:t>dėl</a:t>
            </a:r>
            <a:r>
              <a:rPr lang="en-US" b="1" dirty="0"/>
              <a:t> </a:t>
            </a:r>
            <a:r>
              <a:rPr lang="en-US" b="1" dirty="0" err="1"/>
              <a:t>pareigybės</a:t>
            </a:r>
            <a:r>
              <a:rPr lang="en-US" b="1" dirty="0"/>
              <a:t> </a:t>
            </a:r>
            <a:r>
              <a:rPr lang="en-US" b="1" dirty="0" err="1"/>
              <a:t>panaikinimo</a:t>
            </a:r>
            <a:r>
              <a:rPr lang="en-US" b="1" dirty="0"/>
              <a:t>, per 6 </a:t>
            </a:r>
            <a:r>
              <a:rPr lang="en-US" b="1" dirty="0" err="1"/>
              <a:t>mėnesius</a:t>
            </a:r>
            <a:r>
              <a:rPr lang="en-US" b="1" dirty="0"/>
              <a:t> </a:t>
            </a:r>
            <a:r>
              <a:rPr lang="en-US" b="1" dirty="0" err="1"/>
              <a:t>nuo</a:t>
            </a:r>
            <a:r>
              <a:rPr lang="en-US" b="1" dirty="0"/>
              <a:t> </a:t>
            </a:r>
            <a:r>
              <a:rPr lang="en-US" b="1" dirty="0" err="1"/>
              <a:t>atleidimo</a:t>
            </a:r>
            <a:r>
              <a:rPr lang="en-US" b="1" dirty="0"/>
              <a:t> </a:t>
            </a:r>
            <a:r>
              <a:rPr lang="en-US" b="1" dirty="0" err="1"/>
              <a:t>iš</a:t>
            </a:r>
            <a:r>
              <a:rPr lang="en-US" b="1" dirty="0"/>
              <a:t> </a:t>
            </a:r>
            <a:r>
              <a:rPr lang="en-US" b="1" dirty="0" err="1"/>
              <a:t>pareigų</a:t>
            </a:r>
            <a:r>
              <a:rPr lang="en-US" b="1" dirty="0"/>
              <a:t> </a:t>
            </a:r>
            <a:r>
              <a:rPr lang="en-US" b="1" dirty="0" err="1"/>
              <a:t>dienos</a:t>
            </a:r>
            <a:r>
              <a:rPr lang="en-US" b="1" dirty="0"/>
              <a:t> </a:t>
            </a:r>
            <a:r>
              <a:rPr lang="en-US" b="1" dirty="0" err="1"/>
              <a:t>Vyriausybės</a:t>
            </a:r>
            <a:r>
              <a:rPr lang="en-US" b="1" dirty="0"/>
              <a:t> </a:t>
            </a:r>
            <a:r>
              <a:rPr lang="en-US" b="1" dirty="0" err="1"/>
              <a:t>nustatyta</a:t>
            </a:r>
            <a:r>
              <a:rPr lang="en-US" b="1" dirty="0"/>
              <a:t> </a:t>
            </a:r>
            <a:r>
              <a:rPr lang="en-US" b="1" dirty="0" err="1"/>
              <a:t>tvarka</a:t>
            </a:r>
            <a:r>
              <a:rPr lang="en-US" b="1" dirty="0"/>
              <a:t> </a:t>
            </a:r>
            <a:r>
              <a:rPr lang="en-US" b="1" dirty="0" err="1"/>
              <a:t>gali</a:t>
            </a:r>
            <a:r>
              <a:rPr lang="en-US" b="1" dirty="0"/>
              <a:t> </a:t>
            </a:r>
            <a:r>
              <a:rPr lang="en-US" b="1" dirty="0" err="1"/>
              <a:t>būti</a:t>
            </a:r>
            <a:r>
              <a:rPr lang="en-US" b="1" dirty="0"/>
              <a:t> </a:t>
            </a:r>
            <a:r>
              <a:rPr lang="en-US" b="1" dirty="0" err="1"/>
              <a:t>siūlomos</a:t>
            </a:r>
            <a:r>
              <a:rPr lang="en-US" b="1" dirty="0"/>
              <a:t> </a:t>
            </a:r>
            <a:r>
              <a:rPr lang="en-US" b="1" dirty="0" err="1"/>
              <a:t>kitos</a:t>
            </a:r>
            <a:r>
              <a:rPr lang="en-US" b="1" dirty="0"/>
              <a:t> </a:t>
            </a:r>
            <a:r>
              <a:rPr lang="en-US" b="1" dirty="0" err="1"/>
              <a:t>švietimo</a:t>
            </a:r>
            <a:r>
              <a:rPr lang="en-US" b="1" dirty="0"/>
              <a:t> </a:t>
            </a:r>
            <a:r>
              <a:rPr lang="en-US" b="1" dirty="0" err="1"/>
              <a:t>įstaigos</a:t>
            </a:r>
            <a:r>
              <a:rPr lang="en-US" b="1" dirty="0"/>
              <a:t> (</a:t>
            </a:r>
            <a:r>
              <a:rPr lang="en-US" b="1" dirty="0" err="1"/>
              <a:t>išskyrus</a:t>
            </a:r>
            <a:r>
              <a:rPr lang="en-US" b="1" dirty="0"/>
              <a:t> </a:t>
            </a:r>
            <a:r>
              <a:rPr lang="en-US" b="1" dirty="0" err="1"/>
              <a:t>aukštosios</a:t>
            </a:r>
            <a:r>
              <a:rPr lang="en-US" b="1" dirty="0"/>
              <a:t> </a:t>
            </a:r>
            <a:r>
              <a:rPr lang="en-US" b="1" dirty="0" err="1"/>
              <a:t>mokyklos</a:t>
            </a:r>
            <a:r>
              <a:rPr lang="en-US" b="1" dirty="0"/>
              <a:t>) </a:t>
            </a:r>
            <a:r>
              <a:rPr lang="en-US" b="1" dirty="0" err="1"/>
              <a:t>vadovo</a:t>
            </a:r>
            <a:r>
              <a:rPr lang="en-US" b="1" dirty="0"/>
              <a:t> </a:t>
            </a:r>
            <a:r>
              <a:rPr lang="en-US" b="1" dirty="0" err="1"/>
              <a:t>pareigos</a:t>
            </a:r>
            <a:r>
              <a:rPr lang="en-US" b="1" dirty="0"/>
              <a:t>. </a:t>
            </a: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300" y="6016752"/>
            <a:ext cx="990600" cy="76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703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</TotalTime>
  <Words>616</Words>
  <Application>Microsoft Macintosh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Cambria</vt:lpstr>
      <vt:lpstr>Arial</vt:lpstr>
      <vt:lpstr>Gretimumas</vt:lpstr>
      <vt:lpstr>             MOKYKLOS VADOVO VEIKLOS TEISINIS REGLAMENTAVIMAS: POKYČIAI IR GALIMYBĖS  </vt:lpstr>
      <vt:lpstr>Mokyklos vadovo veiklos teisinis reglamentavimas: pokyčiai ir galimybės </vt:lpstr>
      <vt:lpstr>Mokyklos vadovo veiklos teisinis reglamentavimas: pokyčiai ir galimybės </vt:lpstr>
      <vt:lpstr>Mokyklos vadovo veiklos teisinis reglamentavimas: pokyčiai ir galimybės </vt:lpstr>
      <vt:lpstr>Mokyklos vadovo veiklos teisinis reglamentavimas: pokyčiai ir galimybės </vt:lpstr>
      <vt:lpstr> </vt:lpstr>
      <vt:lpstr>Mokyklos vadovo veiklos teisinis reglamentavimas: pokyčiai ir galimybės  </vt:lpstr>
      <vt:lpstr>Mokyklos vadovo veiklos teisinis reglamentavimas: pokyčiai ir galimybės</vt:lpstr>
      <vt:lpstr>Mokyklos vadovo veiklos teisinis reglamentavimas: pokyčiai ir galimybės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MOKYKLOS VADOVO VEIKLOS TEISINIS REGLAMENTAVIMAS: POKYČIAI IR GALIMYBĖS</dc:title>
  <dc:creator>Microsoft Office User</dc:creator>
  <cp:lastModifiedBy>Microsoft Office User</cp:lastModifiedBy>
  <cp:revision>3</cp:revision>
  <dcterms:created xsi:type="dcterms:W3CDTF">2018-05-20T17:24:52Z</dcterms:created>
  <dcterms:modified xsi:type="dcterms:W3CDTF">2018-05-21T06:25:11Z</dcterms:modified>
</cp:coreProperties>
</file>