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411" r:id="rId3"/>
    <p:sldId id="257" r:id="rId4"/>
    <p:sldId id="412" r:id="rId5"/>
    <p:sldId id="261" r:id="rId6"/>
    <p:sldId id="258" r:id="rId7"/>
    <p:sldId id="414" r:id="rId8"/>
    <p:sldId id="413" r:id="rId9"/>
    <p:sldId id="420" r:id="rId10"/>
    <p:sldId id="418" r:id="rId11"/>
    <p:sldId id="415" r:id="rId12"/>
    <p:sldId id="421" r:id="rId13"/>
    <p:sldId id="419" r:id="rId14"/>
    <p:sldId id="422" r:id="rId15"/>
    <p:sldId id="417" r:id="rId16"/>
    <p:sldId id="423" r:id="rId17"/>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4346" autoAdjust="0"/>
  </p:normalViewPr>
  <p:slideViewPr>
    <p:cSldViewPr snapToGrid="0">
      <p:cViewPr varScale="1">
        <p:scale>
          <a:sx n="61" d="100"/>
          <a:sy n="61" d="100"/>
        </p:scale>
        <p:origin x="10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t-LT"/>
          </a:p>
        </p:txBody>
      </p:sp>
      <p:sp>
        <p:nvSpPr>
          <p:cNvPr id="3" name="Datos vietos rezervavimo ženklas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8D4A93-0F21-4C46-9829-28397A9CE476}" type="datetimeFigureOut">
              <a:rPr lang="lt-LT" smtClean="0"/>
              <a:t>2018-05-20</a:t>
            </a:fld>
            <a:endParaRPr lang="lt-LT"/>
          </a:p>
        </p:txBody>
      </p:sp>
      <p:sp>
        <p:nvSpPr>
          <p:cNvPr id="4" name="Skaidrės vaizdo vietos rezervavimo ženkla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t-LT"/>
          </a:p>
        </p:txBody>
      </p:sp>
      <p:sp>
        <p:nvSpPr>
          <p:cNvPr id="5" name="Pastabų vietos rezervavimo ženkl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lt-LT"/>
              <a:t>Redaguokite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6" name="Poraštės vietos rezervavimo ženklas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t-LT"/>
          </a:p>
        </p:txBody>
      </p:sp>
      <p:sp>
        <p:nvSpPr>
          <p:cNvPr id="7" name="Skaidrės numerio vietos rezervavimo ženklas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3333F2-EC71-498C-8674-C74AFC278DC9}" type="slidenum">
              <a:rPr lang="lt-LT" smtClean="0"/>
              <a:t>‹#›</a:t>
            </a:fld>
            <a:endParaRPr lang="lt-LT"/>
          </a:p>
        </p:txBody>
      </p:sp>
    </p:spTree>
    <p:extLst>
      <p:ext uri="{BB962C8B-B14F-4D97-AF65-F5344CB8AC3E}">
        <p14:creationId xmlns:p14="http://schemas.microsoft.com/office/powerpoint/2010/main" val="11688382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lt-LT" dirty="0"/>
              <a:t>1966 atliktas tyrimas tokių koreliacijų nenustatė. </a:t>
            </a:r>
          </a:p>
        </p:txBody>
      </p:sp>
      <p:sp>
        <p:nvSpPr>
          <p:cNvPr id="4" name="Skaidrės numerio vietos rezervavimo ženklas 3"/>
          <p:cNvSpPr>
            <a:spLocks noGrp="1"/>
          </p:cNvSpPr>
          <p:nvPr>
            <p:ph type="sldNum" sz="quarter" idx="10"/>
          </p:nvPr>
        </p:nvSpPr>
        <p:spPr/>
        <p:txBody>
          <a:bodyPr/>
          <a:lstStyle/>
          <a:p>
            <a:fld id="{003333F2-EC71-498C-8674-C74AFC278DC9}" type="slidenum">
              <a:rPr lang="lt-LT" smtClean="0"/>
              <a:t>4</a:t>
            </a:fld>
            <a:endParaRPr lang="lt-LT"/>
          </a:p>
        </p:txBody>
      </p:sp>
    </p:spTree>
    <p:extLst>
      <p:ext uri="{BB962C8B-B14F-4D97-AF65-F5344CB8AC3E}">
        <p14:creationId xmlns:p14="http://schemas.microsoft.com/office/powerpoint/2010/main" val="612510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lt-LT" dirty="0" err="1"/>
              <a:t>David</a:t>
            </a:r>
            <a:r>
              <a:rPr lang="lt-LT" dirty="0"/>
              <a:t> </a:t>
            </a:r>
            <a:r>
              <a:rPr lang="lt-LT" dirty="0" err="1"/>
              <a:t>Booth</a:t>
            </a:r>
            <a:r>
              <a:rPr lang="lt-LT" dirty="0"/>
              <a:t>, </a:t>
            </a:r>
            <a:r>
              <a:rPr lang="lt-LT" dirty="0" err="1"/>
              <a:t>Richard</a:t>
            </a:r>
            <a:r>
              <a:rPr lang="lt-LT" dirty="0"/>
              <a:t> </a:t>
            </a:r>
            <a:r>
              <a:rPr lang="lt-LT" dirty="0" err="1"/>
              <a:t>Coles</a:t>
            </a:r>
            <a:r>
              <a:rPr lang="lt-LT" dirty="0"/>
              <a:t> (2017), „</a:t>
            </a:r>
            <a:r>
              <a:rPr lang="lt-LT" dirty="0" err="1"/>
              <a:t>What</a:t>
            </a:r>
            <a:r>
              <a:rPr lang="lt-LT" dirty="0"/>
              <a:t> </a:t>
            </a:r>
            <a:r>
              <a:rPr lang="lt-LT" dirty="0" err="1"/>
              <a:t>is</a:t>
            </a:r>
            <a:r>
              <a:rPr lang="lt-LT" dirty="0"/>
              <a:t> a </a:t>
            </a:r>
            <a:r>
              <a:rPr lang="lt-LT" dirty="0" err="1"/>
              <a:t>good</a:t>
            </a:r>
            <a:r>
              <a:rPr lang="lt-LT" dirty="0"/>
              <a:t> </a:t>
            </a:r>
            <a:r>
              <a:rPr lang="lt-LT" dirty="0" err="1"/>
              <a:t>teacher</a:t>
            </a:r>
            <a:r>
              <a:rPr lang="lt-LT" dirty="0"/>
              <a:t>?“</a:t>
            </a:r>
          </a:p>
        </p:txBody>
      </p:sp>
      <p:sp>
        <p:nvSpPr>
          <p:cNvPr id="4" name="Skaidrės numerio vietos rezervavimo ženklas 3"/>
          <p:cNvSpPr>
            <a:spLocks noGrp="1"/>
          </p:cNvSpPr>
          <p:nvPr>
            <p:ph type="sldNum" sz="quarter" idx="10"/>
          </p:nvPr>
        </p:nvSpPr>
        <p:spPr/>
        <p:txBody>
          <a:bodyPr/>
          <a:lstStyle/>
          <a:p>
            <a:fld id="{003333F2-EC71-498C-8674-C74AFC278DC9}" type="slidenum">
              <a:rPr lang="lt-LT" smtClean="0"/>
              <a:t>6</a:t>
            </a:fld>
            <a:endParaRPr lang="lt-LT"/>
          </a:p>
        </p:txBody>
      </p:sp>
    </p:spTree>
    <p:extLst>
      <p:ext uri="{BB962C8B-B14F-4D97-AF65-F5344CB8AC3E}">
        <p14:creationId xmlns:p14="http://schemas.microsoft.com/office/powerpoint/2010/main" val="3853392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lt-LT" dirty="0"/>
              <a:t>NQT – </a:t>
            </a:r>
            <a:r>
              <a:rPr lang="lt-LT" dirty="0" err="1"/>
              <a:t>newly</a:t>
            </a:r>
            <a:r>
              <a:rPr lang="lt-LT" dirty="0"/>
              <a:t> </a:t>
            </a:r>
            <a:r>
              <a:rPr lang="lt-LT" dirty="0" err="1"/>
              <a:t>qualified</a:t>
            </a:r>
            <a:r>
              <a:rPr lang="lt-LT" dirty="0"/>
              <a:t> </a:t>
            </a:r>
            <a:r>
              <a:rPr lang="lt-LT" dirty="0" err="1"/>
              <a:t>teachers</a:t>
            </a:r>
            <a:r>
              <a:rPr lang="lt-LT" dirty="0"/>
              <a:t>. </a:t>
            </a:r>
            <a:r>
              <a:rPr lang="en-US" dirty="0"/>
              <a:t>Student Teachers identified leadership (53%), NQTs teamwork (45%) and Experienced Teachers social intelligence (36%) and honesty (36%). </a:t>
            </a:r>
            <a:endParaRPr lang="lt-LT" dirty="0"/>
          </a:p>
          <a:p>
            <a:r>
              <a:rPr lang="lt-LT" dirty="0"/>
              <a:t>Pedagogų rengime, mokyklų vertinime – didelis dėmesys moralinėms vertybėms. Emocinio intelekto ugdymas. </a:t>
            </a:r>
          </a:p>
          <a:p>
            <a:endParaRPr lang="lt-LT" dirty="0"/>
          </a:p>
          <a:p>
            <a:endParaRPr lang="lt-LT" dirty="0"/>
          </a:p>
          <a:p>
            <a:endParaRPr lang="en-US" dirty="0"/>
          </a:p>
          <a:p>
            <a:endParaRPr lang="lt-LT" dirty="0"/>
          </a:p>
        </p:txBody>
      </p:sp>
      <p:sp>
        <p:nvSpPr>
          <p:cNvPr id="4" name="Skaidrės numerio vietos rezervavimo ženklas 3"/>
          <p:cNvSpPr>
            <a:spLocks noGrp="1"/>
          </p:cNvSpPr>
          <p:nvPr>
            <p:ph type="sldNum" sz="quarter" idx="10"/>
          </p:nvPr>
        </p:nvSpPr>
        <p:spPr/>
        <p:txBody>
          <a:bodyPr/>
          <a:lstStyle/>
          <a:p>
            <a:fld id="{003333F2-EC71-498C-8674-C74AFC278DC9}" type="slidenum">
              <a:rPr lang="lt-LT" smtClean="0"/>
              <a:t>8</a:t>
            </a:fld>
            <a:endParaRPr lang="lt-LT"/>
          </a:p>
        </p:txBody>
      </p:sp>
    </p:spTree>
    <p:extLst>
      <p:ext uri="{BB962C8B-B14F-4D97-AF65-F5344CB8AC3E}">
        <p14:creationId xmlns:p14="http://schemas.microsoft.com/office/powerpoint/2010/main" val="11950130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lt-LT" dirty="0"/>
              <a:t>2018 UPC rengto tyrimo rezultatai liudija, kad </a:t>
            </a:r>
          </a:p>
        </p:txBody>
      </p:sp>
      <p:sp>
        <p:nvSpPr>
          <p:cNvPr id="4" name="Skaidrės numerio vietos rezervavimo ženklas 3"/>
          <p:cNvSpPr>
            <a:spLocks noGrp="1"/>
          </p:cNvSpPr>
          <p:nvPr>
            <p:ph type="sldNum" sz="quarter" idx="10"/>
          </p:nvPr>
        </p:nvSpPr>
        <p:spPr/>
        <p:txBody>
          <a:bodyPr/>
          <a:lstStyle/>
          <a:p>
            <a:fld id="{003333F2-EC71-498C-8674-C74AFC278DC9}" type="slidenum">
              <a:rPr lang="lt-LT" smtClean="0"/>
              <a:t>11</a:t>
            </a:fld>
            <a:endParaRPr lang="lt-LT"/>
          </a:p>
        </p:txBody>
      </p:sp>
    </p:spTree>
    <p:extLst>
      <p:ext uri="{BB962C8B-B14F-4D97-AF65-F5344CB8AC3E}">
        <p14:creationId xmlns:p14="http://schemas.microsoft.com/office/powerpoint/2010/main" val="30605880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A8647-3A3E-4F59-8602-D7F2A763755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lt-LT"/>
          </a:p>
        </p:txBody>
      </p:sp>
      <p:sp>
        <p:nvSpPr>
          <p:cNvPr id="3" name="Subtitle 2">
            <a:extLst>
              <a:ext uri="{FF2B5EF4-FFF2-40B4-BE49-F238E27FC236}">
                <a16:creationId xmlns:a16="http://schemas.microsoft.com/office/drawing/2014/main" id="{7F45A116-D46A-444B-AFD4-4113BF67F29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t-LT"/>
          </a:p>
        </p:txBody>
      </p:sp>
      <p:sp>
        <p:nvSpPr>
          <p:cNvPr id="4" name="Date Placeholder 3">
            <a:extLst>
              <a:ext uri="{FF2B5EF4-FFF2-40B4-BE49-F238E27FC236}">
                <a16:creationId xmlns:a16="http://schemas.microsoft.com/office/drawing/2014/main" id="{9A838F2F-8B28-47BB-9892-D333F632BA6B}"/>
              </a:ext>
            </a:extLst>
          </p:cNvPr>
          <p:cNvSpPr>
            <a:spLocks noGrp="1"/>
          </p:cNvSpPr>
          <p:nvPr>
            <p:ph type="dt" sz="half" idx="10"/>
          </p:nvPr>
        </p:nvSpPr>
        <p:spPr/>
        <p:txBody>
          <a:bodyPr/>
          <a:lstStyle/>
          <a:p>
            <a:fld id="{1A326E73-762F-4FAD-8B5A-63C278BFC096}" type="datetimeFigureOut">
              <a:rPr lang="lt-LT" smtClean="0"/>
              <a:t>2018-05-17</a:t>
            </a:fld>
            <a:endParaRPr lang="lt-LT"/>
          </a:p>
        </p:txBody>
      </p:sp>
      <p:sp>
        <p:nvSpPr>
          <p:cNvPr id="5" name="Footer Placeholder 4">
            <a:extLst>
              <a:ext uri="{FF2B5EF4-FFF2-40B4-BE49-F238E27FC236}">
                <a16:creationId xmlns:a16="http://schemas.microsoft.com/office/drawing/2014/main" id="{E541C99B-7A47-4174-82D4-B5FAA0B20AA9}"/>
              </a:ext>
            </a:extLst>
          </p:cNvPr>
          <p:cNvSpPr>
            <a:spLocks noGrp="1"/>
          </p:cNvSpPr>
          <p:nvPr>
            <p:ph type="ftr" sz="quarter" idx="11"/>
          </p:nvPr>
        </p:nvSpPr>
        <p:spPr/>
        <p:txBody>
          <a:bodyPr/>
          <a:lstStyle/>
          <a:p>
            <a:endParaRPr lang="lt-LT"/>
          </a:p>
        </p:txBody>
      </p:sp>
      <p:sp>
        <p:nvSpPr>
          <p:cNvPr id="6" name="Slide Number Placeholder 5">
            <a:extLst>
              <a:ext uri="{FF2B5EF4-FFF2-40B4-BE49-F238E27FC236}">
                <a16:creationId xmlns:a16="http://schemas.microsoft.com/office/drawing/2014/main" id="{E651B49F-603C-4AE7-8B0E-C9D79501C80F}"/>
              </a:ext>
            </a:extLst>
          </p:cNvPr>
          <p:cNvSpPr>
            <a:spLocks noGrp="1"/>
          </p:cNvSpPr>
          <p:nvPr>
            <p:ph type="sldNum" sz="quarter" idx="12"/>
          </p:nvPr>
        </p:nvSpPr>
        <p:spPr/>
        <p:txBody>
          <a:bodyPr/>
          <a:lstStyle/>
          <a:p>
            <a:fld id="{B7A6B177-7600-4AC6-81D0-4104B250A8A1}" type="slidenum">
              <a:rPr lang="lt-LT" smtClean="0"/>
              <a:t>‹#›</a:t>
            </a:fld>
            <a:endParaRPr lang="lt-LT"/>
          </a:p>
        </p:txBody>
      </p:sp>
    </p:spTree>
    <p:extLst>
      <p:ext uri="{BB962C8B-B14F-4D97-AF65-F5344CB8AC3E}">
        <p14:creationId xmlns:p14="http://schemas.microsoft.com/office/powerpoint/2010/main" val="4058427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96FA7B-7089-48C9-B8F7-7CB5D715F7ED}"/>
              </a:ext>
            </a:extLst>
          </p:cNvPr>
          <p:cNvSpPr>
            <a:spLocks noGrp="1"/>
          </p:cNvSpPr>
          <p:nvPr>
            <p:ph type="title"/>
          </p:nvPr>
        </p:nvSpPr>
        <p:spPr/>
        <p:txBody>
          <a:bodyPr/>
          <a:lstStyle/>
          <a:p>
            <a:r>
              <a:rPr lang="en-US"/>
              <a:t>Click to edit Master title style</a:t>
            </a:r>
            <a:endParaRPr lang="lt-LT"/>
          </a:p>
        </p:txBody>
      </p:sp>
      <p:sp>
        <p:nvSpPr>
          <p:cNvPr id="3" name="Vertical Text Placeholder 2">
            <a:extLst>
              <a:ext uri="{FF2B5EF4-FFF2-40B4-BE49-F238E27FC236}">
                <a16:creationId xmlns:a16="http://schemas.microsoft.com/office/drawing/2014/main" id="{215ABA52-DC58-48CD-8AAD-B1FE14A9603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a:extLst>
              <a:ext uri="{FF2B5EF4-FFF2-40B4-BE49-F238E27FC236}">
                <a16:creationId xmlns:a16="http://schemas.microsoft.com/office/drawing/2014/main" id="{934CB492-EEFE-41A7-B412-EE802FD52A99}"/>
              </a:ext>
            </a:extLst>
          </p:cNvPr>
          <p:cNvSpPr>
            <a:spLocks noGrp="1"/>
          </p:cNvSpPr>
          <p:nvPr>
            <p:ph type="dt" sz="half" idx="10"/>
          </p:nvPr>
        </p:nvSpPr>
        <p:spPr/>
        <p:txBody>
          <a:bodyPr/>
          <a:lstStyle/>
          <a:p>
            <a:fld id="{1A326E73-762F-4FAD-8B5A-63C278BFC096}" type="datetimeFigureOut">
              <a:rPr lang="lt-LT" smtClean="0"/>
              <a:t>2018-05-17</a:t>
            </a:fld>
            <a:endParaRPr lang="lt-LT"/>
          </a:p>
        </p:txBody>
      </p:sp>
      <p:sp>
        <p:nvSpPr>
          <p:cNvPr id="5" name="Footer Placeholder 4">
            <a:extLst>
              <a:ext uri="{FF2B5EF4-FFF2-40B4-BE49-F238E27FC236}">
                <a16:creationId xmlns:a16="http://schemas.microsoft.com/office/drawing/2014/main" id="{5655A1F6-79CF-4625-8BBA-5D5BB0AF4B8B}"/>
              </a:ext>
            </a:extLst>
          </p:cNvPr>
          <p:cNvSpPr>
            <a:spLocks noGrp="1"/>
          </p:cNvSpPr>
          <p:nvPr>
            <p:ph type="ftr" sz="quarter" idx="11"/>
          </p:nvPr>
        </p:nvSpPr>
        <p:spPr/>
        <p:txBody>
          <a:bodyPr/>
          <a:lstStyle/>
          <a:p>
            <a:endParaRPr lang="lt-LT"/>
          </a:p>
        </p:txBody>
      </p:sp>
      <p:sp>
        <p:nvSpPr>
          <p:cNvPr id="6" name="Slide Number Placeholder 5">
            <a:extLst>
              <a:ext uri="{FF2B5EF4-FFF2-40B4-BE49-F238E27FC236}">
                <a16:creationId xmlns:a16="http://schemas.microsoft.com/office/drawing/2014/main" id="{A688F33D-1FE9-403A-9D76-224AEE540FDF}"/>
              </a:ext>
            </a:extLst>
          </p:cNvPr>
          <p:cNvSpPr>
            <a:spLocks noGrp="1"/>
          </p:cNvSpPr>
          <p:nvPr>
            <p:ph type="sldNum" sz="quarter" idx="12"/>
          </p:nvPr>
        </p:nvSpPr>
        <p:spPr/>
        <p:txBody>
          <a:bodyPr/>
          <a:lstStyle/>
          <a:p>
            <a:fld id="{B7A6B177-7600-4AC6-81D0-4104B250A8A1}" type="slidenum">
              <a:rPr lang="lt-LT" smtClean="0"/>
              <a:t>‹#›</a:t>
            </a:fld>
            <a:endParaRPr lang="lt-LT"/>
          </a:p>
        </p:txBody>
      </p:sp>
    </p:spTree>
    <p:extLst>
      <p:ext uri="{BB962C8B-B14F-4D97-AF65-F5344CB8AC3E}">
        <p14:creationId xmlns:p14="http://schemas.microsoft.com/office/powerpoint/2010/main" val="1349417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7A883B1-E6EF-4618-9163-84B031398C0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lt-LT"/>
          </a:p>
        </p:txBody>
      </p:sp>
      <p:sp>
        <p:nvSpPr>
          <p:cNvPr id="3" name="Vertical Text Placeholder 2">
            <a:extLst>
              <a:ext uri="{FF2B5EF4-FFF2-40B4-BE49-F238E27FC236}">
                <a16:creationId xmlns:a16="http://schemas.microsoft.com/office/drawing/2014/main" id="{5528D266-D201-451D-8AEE-815E594A6D3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a:extLst>
              <a:ext uri="{FF2B5EF4-FFF2-40B4-BE49-F238E27FC236}">
                <a16:creationId xmlns:a16="http://schemas.microsoft.com/office/drawing/2014/main" id="{60AB2EDE-20AB-4A2C-BD04-4FCCD32E080F}"/>
              </a:ext>
            </a:extLst>
          </p:cNvPr>
          <p:cNvSpPr>
            <a:spLocks noGrp="1"/>
          </p:cNvSpPr>
          <p:nvPr>
            <p:ph type="dt" sz="half" idx="10"/>
          </p:nvPr>
        </p:nvSpPr>
        <p:spPr/>
        <p:txBody>
          <a:bodyPr/>
          <a:lstStyle/>
          <a:p>
            <a:fld id="{1A326E73-762F-4FAD-8B5A-63C278BFC096}" type="datetimeFigureOut">
              <a:rPr lang="lt-LT" smtClean="0"/>
              <a:t>2018-05-17</a:t>
            </a:fld>
            <a:endParaRPr lang="lt-LT"/>
          </a:p>
        </p:txBody>
      </p:sp>
      <p:sp>
        <p:nvSpPr>
          <p:cNvPr id="5" name="Footer Placeholder 4">
            <a:extLst>
              <a:ext uri="{FF2B5EF4-FFF2-40B4-BE49-F238E27FC236}">
                <a16:creationId xmlns:a16="http://schemas.microsoft.com/office/drawing/2014/main" id="{13A9C742-D1D9-401C-94EE-BA15D85E4CBE}"/>
              </a:ext>
            </a:extLst>
          </p:cNvPr>
          <p:cNvSpPr>
            <a:spLocks noGrp="1"/>
          </p:cNvSpPr>
          <p:nvPr>
            <p:ph type="ftr" sz="quarter" idx="11"/>
          </p:nvPr>
        </p:nvSpPr>
        <p:spPr/>
        <p:txBody>
          <a:bodyPr/>
          <a:lstStyle/>
          <a:p>
            <a:endParaRPr lang="lt-LT"/>
          </a:p>
        </p:txBody>
      </p:sp>
      <p:sp>
        <p:nvSpPr>
          <p:cNvPr id="6" name="Slide Number Placeholder 5">
            <a:extLst>
              <a:ext uri="{FF2B5EF4-FFF2-40B4-BE49-F238E27FC236}">
                <a16:creationId xmlns:a16="http://schemas.microsoft.com/office/drawing/2014/main" id="{C5E04FAC-D8C7-4B00-9BED-62501AE20EB7}"/>
              </a:ext>
            </a:extLst>
          </p:cNvPr>
          <p:cNvSpPr>
            <a:spLocks noGrp="1"/>
          </p:cNvSpPr>
          <p:nvPr>
            <p:ph type="sldNum" sz="quarter" idx="12"/>
          </p:nvPr>
        </p:nvSpPr>
        <p:spPr/>
        <p:txBody>
          <a:bodyPr/>
          <a:lstStyle/>
          <a:p>
            <a:fld id="{B7A6B177-7600-4AC6-81D0-4104B250A8A1}" type="slidenum">
              <a:rPr lang="lt-LT" smtClean="0"/>
              <a:t>‹#›</a:t>
            </a:fld>
            <a:endParaRPr lang="lt-LT"/>
          </a:p>
        </p:txBody>
      </p:sp>
    </p:spTree>
    <p:extLst>
      <p:ext uri="{BB962C8B-B14F-4D97-AF65-F5344CB8AC3E}">
        <p14:creationId xmlns:p14="http://schemas.microsoft.com/office/powerpoint/2010/main" val="3210690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35D80-A385-4ECA-8BAF-23F9A22DDBF1}"/>
              </a:ext>
            </a:extLst>
          </p:cNvPr>
          <p:cNvSpPr>
            <a:spLocks noGrp="1"/>
          </p:cNvSpPr>
          <p:nvPr>
            <p:ph type="title"/>
          </p:nvPr>
        </p:nvSpPr>
        <p:spPr/>
        <p:txBody>
          <a:bodyPr/>
          <a:lstStyle/>
          <a:p>
            <a:r>
              <a:rPr lang="en-US"/>
              <a:t>Click to edit Master title style</a:t>
            </a:r>
            <a:endParaRPr lang="lt-LT"/>
          </a:p>
        </p:txBody>
      </p:sp>
      <p:sp>
        <p:nvSpPr>
          <p:cNvPr id="3" name="Content Placeholder 2">
            <a:extLst>
              <a:ext uri="{FF2B5EF4-FFF2-40B4-BE49-F238E27FC236}">
                <a16:creationId xmlns:a16="http://schemas.microsoft.com/office/drawing/2014/main" id="{3CD595E8-AC16-46B8-A608-F441076151C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a:extLst>
              <a:ext uri="{FF2B5EF4-FFF2-40B4-BE49-F238E27FC236}">
                <a16:creationId xmlns:a16="http://schemas.microsoft.com/office/drawing/2014/main" id="{2CA4FE99-613A-441B-AB44-11ED3AE87D8A}"/>
              </a:ext>
            </a:extLst>
          </p:cNvPr>
          <p:cNvSpPr>
            <a:spLocks noGrp="1"/>
          </p:cNvSpPr>
          <p:nvPr>
            <p:ph type="dt" sz="half" idx="10"/>
          </p:nvPr>
        </p:nvSpPr>
        <p:spPr/>
        <p:txBody>
          <a:bodyPr/>
          <a:lstStyle/>
          <a:p>
            <a:fld id="{1A326E73-762F-4FAD-8B5A-63C278BFC096}" type="datetimeFigureOut">
              <a:rPr lang="lt-LT" smtClean="0"/>
              <a:t>2018-05-17</a:t>
            </a:fld>
            <a:endParaRPr lang="lt-LT"/>
          </a:p>
        </p:txBody>
      </p:sp>
      <p:sp>
        <p:nvSpPr>
          <p:cNvPr id="5" name="Footer Placeholder 4">
            <a:extLst>
              <a:ext uri="{FF2B5EF4-FFF2-40B4-BE49-F238E27FC236}">
                <a16:creationId xmlns:a16="http://schemas.microsoft.com/office/drawing/2014/main" id="{1C5188B6-BB8B-4FC5-8A4B-F86E19935564}"/>
              </a:ext>
            </a:extLst>
          </p:cNvPr>
          <p:cNvSpPr>
            <a:spLocks noGrp="1"/>
          </p:cNvSpPr>
          <p:nvPr>
            <p:ph type="ftr" sz="quarter" idx="11"/>
          </p:nvPr>
        </p:nvSpPr>
        <p:spPr/>
        <p:txBody>
          <a:bodyPr/>
          <a:lstStyle/>
          <a:p>
            <a:endParaRPr lang="lt-LT"/>
          </a:p>
        </p:txBody>
      </p:sp>
      <p:sp>
        <p:nvSpPr>
          <p:cNvPr id="6" name="Slide Number Placeholder 5">
            <a:extLst>
              <a:ext uri="{FF2B5EF4-FFF2-40B4-BE49-F238E27FC236}">
                <a16:creationId xmlns:a16="http://schemas.microsoft.com/office/drawing/2014/main" id="{8D779720-A565-46A7-862B-3FDD2BE280C3}"/>
              </a:ext>
            </a:extLst>
          </p:cNvPr>
          <p:cNvSpPr>
            <a:spLocks noGrp="1"/>
          </p:cNvSpPr>
          <p:nvPr>
            <p:ph type="sldNum" sz="quarter" idx="12"/>
          </p:nvPr>
        </p:nvSpPr>
        <p:spPr/>
        <p:txBody>
          <a:bodyPr/>
          <a:lstStyle/>
          <a:p>
            <a:fld id="{B7A6B177-7600-4AC6-81D0-4104B250A8A1}" type="slidenum">
              <a:rPr lang="lt-LT" smtClean="0"/>
              <a:t>‹#›</a:t>
            </a:fld>
            <a:endParaRPr lang="lt-LT"/>
          </a:p>
        </p:txBody>
      </p:sp>
    </p:spTree>
    <p:extLst>
      <p:ext uri="{BB962C8B-B14F-4D97-AF65-F5344CB8AC3E}">
        <p14:creationId xmlns:p14="http://schemas.microsoft.com/office/powerpoint/2010/main" val="3105832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8FAFC-F4C5-4112-9F28-0D9005D9BE8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t-LT"/>
          </a:p>
        </p:txBody>
      </p:sp>
      <p:sp>
        <p:nvSpPr>
          <p:cNvPr id="3" name="Text Placeholder 2">
            <a:extLst>
              <a:ext uri="{FF2B5EF4-FFF2-40B4-BE49-F238E27FC236}">
                <a16:creationId xmlns:a16="http://schemas.microsoft.com/office/drawing/2014/main" id="{8D6C2808-BCBB-4A07-BCCE-011DACFC94F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F0BA5FE-9C1E-41D0-8B11-71435B5CFB8B}"/>
              </a:ext>
            </a:extLst>
          </p:cNvPr>
          <p:cNvSpPr>
            <a:spLocks noGrp="1"/>
          </p:cNvSpPr>
          <p:nvPr>
            <p:ph type="dt" sz="half" idx="10"/>
          </p:nvPr>
        </p:nvSpPr>
        <p:spPr/>
        <p:txBody>
          <a:bodyPr/>
          <a:lstStyle/>
          <a:p>
            <a:fld id="{1A326E73-762F-4FAD-8B5A-63C278BFC096}" type="datetimeFigureOut">
              <a:rPr lang="lt-LT" smtClean="0"/>
              <a:t>2018-05-17</a:t>
            </a:fld>
            <a:endParaRPr lang="lt-LT"/>
          </a:p>
        </p:txBody>
      </p:sp>
      <p:sp>
        <p:nvSpPr>
          <p:cNvPr id="5" name="Footer Placeholder 4">
            <a:extLst>
              <a:ext uri="{FF2B5EF4-FFF2-40B4-BE49-F238E27FC236}">
                <a16:creationId xmlns:a16="http://schemas.microsoft.com/office/drawing/2014/main" id="{90949C20-69FC-40F4-94FE-14369C7F19CC}"/>
              </a:ext>
            </a:extLst>
          </p:cNvPr>
          <p:cNvSpPr>
            <a:spLocks noGrp="1"/>
          </p:cNvSpPr>
          <p:nvPr>
            <p:ph type="ftr" sz="quarter" idx="11"/>
          </p:nvPr>
        </p:nvSpPr>
        <p:spPr/>
        <p:txBody>
          <a:bodyPr/>
          <a:lstStyle/>
          <a:p>
            <a:endParaRPr lang="lt-LT"/>
          </a:p>
        </p:txBody>
      </p:sp>
      <p:sp>
        <p:nvSpPr>
          <p:cNvPr id="6" name="Slide Number Placeholder 5">
            <a:extLst>
              <a:ext uri="{FF2B5EF4-FFF2-40B4-BE49-F238E27FC236}">
                <a16:creationId xmlns:a16="http://schemas.microsoft.com/office/drawing/2014/main" id="{83BB7343-DD08-40EF-94FE-DCDE05EAADFB}"/>
              </a:ext>
            </a:extLst>
          </p:cNvPr>
          <p:cNvSpPr>
            <a:spLocks noGrp="1"/>
          </p:cNvSpPr>
          <p:nvPr>
            <p:ph type="sldNum" sz="quarter" idx="12"/>
          </p:nvPr>
        </p:nvSpPr>
        <p:spPr/>
        <p:txBody>
          <a:bodyPr/>
          <a:lstStyle/>
          <a:p>
            <a:fld id="{B7A6B177-7600-4AC6-81D0-4104B250A8A1}" type="slidenum">
              <a:rPr lang="lt-LT" smtClean="0"/>
              <a:t>‹#›</a:t>
            </a:fld>
            <a:endParaRPr lang="lt-LT"/>
          </a:p>
        </p:txBody>
      </p:sp>
    </p:spTree>
    <p:extLst>
      <p:ext uri="{BB962C8B-B14F-4D97-AF65-F5344CB8AC3E}">
        <p14:creationId xmlns:p14="http://schemas.microsoft.com/office/powerpoint/2010/main" val="2159334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10C98-3CB3-4EA0-A526-7EB82A5F8FF3}"/>
              </a:ext>
            </a:extLst>
          </p:cNvPr>
          <p:cNvSpPr>
            <a:spLocks noGrp="1"/>
          </p:cNvSpPr>
          <p:nvPr>
            <p:ph type="title"/>
          </p:nvPr>
        </p:nvSpPr>
        <p:spPr/>
        <p:txBody>
          <a:bodyPr/>
          <a:lstStyle/>
          <a:p>
            <a:r>
              <a:rPr lang="en-US"/>
              <a:t>Click to edit Master title style</a:t>
            </a:r>
            <a:endParaRPr lang="lt-LT"/>
          </a:p>
        </p:txBody>
      </p:sp>
      <p:sp>
        <p:nvSpPr>
          <p:cNvPr id="3" name="Content Placeholder 2">
            <a:extLst>
              <a:ext uri="{FF2B5EF4-FFF2-40B4-BE49-F238E27FC236}">
                <a16:creationId xmlns:a16="http://schemas.microsoft.com/office/drawing/2014/main" id="{3014808A-711A-482E-B8EF-BA42F347E48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Content Placeholder 3">
            <a:extLst>
              <a:ext uri="{FF2B5EF4-FFF2-40B4-BE49-F238E27FC236}">
                <a16:creationId xmlns:a16="http://schemas.microsoft.com/office/drawing/2014/main" id="{ECB2881C-7730-4ED7-B127-71E24D1755C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5" name="Date Placeholder 4">
            <a:extLst>
              <a:ext uri="{FF2B5EF4-FFF2-40B4-BE49-F238E27FC236}">
                <a16:creationId xmlns:a16="http://schemas.microsoft.com/office/drawing/2014/main" id="{167F3D56-AEF2-4A0A-89BE-4E0F7F430182}"/>
              </a:ext>
            </a:extLst>
          </p:cNvPr>
          <p:cNvSpPr>
            <a:spLocks noGrp="1"/>
          </p:cNvSpPr>
          <p:nvPr>
            <p:ph type="dt" sz="half" idx="10"/>
          </p:nvPr>
        </p:nvSpPr>
        <p:spPr/>
        <p:txBody>
          <a:bodyPr/>
          <a:lstStyle/>
          <a:p>
            <a:fld id="{1A326E73-762F-4FAD-8B5A-63C278BFC096}" type="datetimeFigureOut">
              <a:rPr lang="lt-LT" smtClean="0"/>
              <a:t>2018-05-17</a:t>
            </a:fld>
            <a:endParaRPr lang="lt-LT"/>
          </a:p>
        </p:txBody>
      </p:sp>
      <p:sp>
        <p:nvSpPr>
          <p:cNvPr id="6" name="Footer Placeholder 5">
            <a:extLst>
              <a:ext uri="{FF2B5EF4-FFF2-40B4-BE49-F238E27FC236}">
                <a16:creationId xmlns:a16="http://schemas.microsoft.com/office/drawing/2014/main" id="{9B77FB90-51F0-4A6C-B813-4B7512D4436B}"/>
              </a:ext>
            </a:extLst>
          </p:cNvPr>
          <p:cNvSpPr>
            <a:spLocks noGrp="1"/>
          </p:cNvSpPr>
          <p:nvPr>
            <p:ph type="ftr" sz="quarter" idx="11"/>
          </p:nvPr>
        </p:nvSpPr>
        <p:spPr/>
        <p:txBody>
          <a:bodyPr/>
          <a:lstStyle/>
          <a:p>
            <a:endParaRPr lang="lt-LT"/>
          </a:p>
        </p:txBody>
      </p:sp>
      <p:sp>
        <p:nvSpPr>
          <p:cNvPr id="7" name="Slide Number Placeholder 6">
            <a:extLst>
              <a:ext uri="{FF2B5EF4-FFF2-40B4-BE49-F238E27FC236}">
                <a16:creationId xmlns:a16="http://schemas.microsoft.com/office/drawing/2014/main" id="{0B693D63-21B8-4008-950D-8D12B408F14C}"/>
              </a:ext>
            </a:extLst>
          </p:cNvPr>
          <p:cNvSpPr>
            <a:spLocks noGrp="1"/>
          </p:cNvSpPr>
          <p:nvPr>
            <p:ph type="sldNum" sz="quarter" idx="12"/>
          </p:nvPr>
        </p:nvSpPr>
        <p:spPr/>
        <p:txBody>
          <a:bodyPr/>
          <a:lstStyle/>
          <a:p>
            <a:fld id="{B7A6B177-7600-4AC6-81D0-4104B250A8A1}" type="slidenum">
              <a:rPr lang="lt-LT" smtClean="0"/>
              <a:t>‹#›</a:t>
            </a:fld>
            <a:endParaRPr lang="lt-LT"/>
          </a:p>
        </p:txBody>
      </p:sp>
    </p:spTree>
    <p:extLst>
      <p:ext uri="{BB962C8B-B14F-4D97-AF65-F5344CB8AC3E}">
        <p14:creationId xmlns:p14="http://schemas.microsoft.com/office/powerpoint/2010/main" val="251291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F9DB4-762E-4741-A28B-3DAEA0665300}"/>
              </a:ext>
            </a:extLst>
          </p:cNvPr>
          <p:cNvSpPr>
            <a:spLocks noGrp="1"/>
          </p:cNvSpPr>
          <p:nvPr>
            <p:ph type="title"/>
          </p:nvPr>
        </p:nvSpPr>
        <p:spPr>
          <a:xfrm>
            <a:off x="839788" y="365125"/>
            <a:ext cx="10515600" cy="1325563"/>
          </a:xfrm>
        </p:spPr>
        <p:txBody>
          <a:bodyPr/>
          <a:lstStyle/>
          <a:p>
            <a:r>
              <a:rPr lang="en-US"/>
              <a:t>Click to edit Master title style</a:t>
            </a:r>
            <a:endParaRPr lang="lt-LT"/>
          </a:p>
        </p:txBody>
      </p:sp>
      <p:sp>
        <p:nvSpPr>
          <p:cNvPr id="3" name="Text Placeholder 2">
            <a:extLst>
              <a:ext uri="{FF2B5EF4-FFF2-40B4-BE49-F238E27FC236}">
                <a16:creationId xmlns:a16="http://schemas.microsoft.com/office/drawing/2014/main" id="{7AB7EF6D-EC49-447C-9447-A9A5C766E2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4020D4B-8148-49E8-BED5-0D3C81A778A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5" name="Text Placeholder 4">
            <a:extLst>
              <a:ext uri="{FF2B5EF4-FFF2-40B4-BE49-F238E27FC236}">
                <a16:creationId xmlns:a16="http://schemas.microsoft.com/office/drawing/2014/main" id="{6CC442AE-9E80-4462-8C01-035BC527F40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9BC6BCF-2D20-4AC3-B1A4-D28C8A0CFE7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7" name="Date Placeholder 6">
            <a:extLst>
              <a:ext uri="{FF2B5EF4-FFF2-40B4-BE49-F238E27FC236}">
                <a16:creationId xmlns:a16="http://schemas.microsoft.com/office/drawing/2014/main" id="{9D03F151-B63B-4D0B-9633-5A1B461EA761}"/>
              </a:ext>
            </a:extLst>
          </p:cNvPr>
          <p:cNvSpPr>
            <a:spLocks noGrp="1"/>
          </p:cNvSpPr>
          <p:nvPr>
            <p:ph type="dt" sz="half" idx="10"/>
          </p:nvPr>
        </p:nvSpPr>
        <p:spPr/>
        <p:txBody>
          <a:bodyPr/>
          <a:lstStyle/>
          <a:p>
            <a:fld id="{1A326E73-762F-4FAD-8B5A-63C278BFC096}" type="datetimeFigureOut">
              <a:rPr lang="lt-LT" smtClean="0"/>
              <a:t>2018-05-17</a:t>
            </a:fld>
            <a:endParaRPr lang="lt-LT"/>
          </a:p>
        </p:txBody>
      </p:sp>
      <p:sp>
        <p:nvSpPr>
          <p:cNvPr id="8" name="Footer Placeholder 7">
            <a:extLst>
              <a:ext uri="{FF2B5EF4-FFF2-40B4-BE49-F238E27FC236}">
                <a16:creationId xmlns:a16="http://schemas.microsoft.com/office/drawing/2014/main" id="{A06E467A-1D37-46BD-8B96-37A07AEF7FD8}"/>
              </a:ext>
            </a:extLst>
          </p:cNvPr>
          <p:cNvSpPr>
            <a:spLocks noGrp="1"/>
          </p:cNvSpPr>
          <p:nvPr>
            <p:ph type="ftr" sz="quarter" idx="11"/>
          </p:nvPr>
        </p:nvSpPr>
        <p:spPr/>
        <p:txBody>
          <a:bodyPr/>
          <a:lstStyle/>
          <a:p>
            <a:endParaRPr lang="lt-LT"/>
          </a:p>
        </p:txBody>
      </p:sp>
      <p:sp>
        <p:nvSpPr>
          <p:cNvPr id="9" name="Slide Number Placeholder 8">
            <a:extLst>
              <a:ext uri="{FF2B5EF4-FFF2-40B4-BE49-F238E27FC236}">
                <a16:creationId xmlns:a16="http://schemas.microsoft.com/office/drawing/2014/main" id="{557727AF-A43E-45DC-9E1F-2F52BE274802}"/>
              </a:ext>
            </a:extLst>
          </p:cNvPr>
          <p:cNvSpPr>
            <a:spLocks noGrp="1"/>
          </p:cNvSpPr>
          <p:nvPr>
            <p:ph type="sldNum" sz="quarter" idx="12"/>
          </p:nvPr>
        </p:nvSpPr>
        <p:spPr/>
        <p:txBody>
          <a:bodyPr/>
          <a:lstStyle/>
          <a:p>
            <a:fld id="{B7A6B177-7600-4AC6-81D0-4104B250A8A1}" type="slidenum">
              <a:rPr lang="lt-LT" smtClean="0"/>
              <a:t>‹#›</a:t>
            </a:fld>
            <a:endParaRPr lang="lt-LT"/>
          </a:p>
        </p:txBody>
      </p:sp>
    </p:spTree>
    <p:extLst>
      <p:ext uri="{BB962C8B-B14F-4D97-AF65-F5344CB8AC3E}">
        <p14:creationId xmlns:p14="http://schemas.microsoft.com/office/powerpoint/2010/main" val="1162955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D268B-FD24-4309-B0BC-C3C87EA9310B}"/>
              </a:ext>
            </a:extLst>
          </p:cNvPr>
          <p:cNvSpPr>
            <a:spLocks noGrp="1"/>
          </p:cNvSpPr>
          <p:nvPr>
            <p:ph type="title"/>
          </p:nvPr>
        </p:nvSpPr>
        <p:spPr/>
        <p:txBody>
          <a:bodyPr/>
          <a:lstStyle/>
          <a:p>
            <a:r>
              <a:rPr lang="en-US"/>
              <a:t>Click to edit Master title style</a:t>
            </a:r>
            <a:endParaRPr lang="lt-LT"/>
          </a:p>
        </p:txBody>
      </p:sp>
      <p:sp>
        <p:nvSpPr>
          <p:cNvPr id="3" name="Date Placeholder 2">
            <a:extLst>
              <a:ext uri="{FF2B5EF4-FFF2-40B4-BE49-F238E27FC236}">
                <a16:creationId xmlns:a16="http://schemas.microsoft.com/office/drawing/2014/main" id="{698A06CC-10C3-4CE2-9897-FCF468126CAB}"/>
              </a:ext>
            </a:extLst>
          </p:cNvPr>
          <p:cNvSpPr>
            <a:spLocks noGrp="1"/>
          </p:cNvSpPr>
          <p:nvPr>
            <p:ph type="dt" sz="half" idx="10"/>
          </p:nvPr>
        </p:nvSpPr>
        <p:spPr/>
        <p:txBody>
          <a:bodyPr/>
          <a:lstStyle/>
          <a:p>
            <a:fld id="{1A326E73-762F-4FAD-8B5A-63C278BFC096}" type="datetimeFigureOut">
              <a:rPr lang="lt-LT" smtClean="0"/>
              <a:t>2018-05-17</a:t>
            </a:fld>
            <a:endParaRPr lang="lt-LT"/>
          </a:p>
        </p:txBody>
      </p:sp>
      <p:sp>
        <p:nvSpPr>
          <p:cNvPr id="4" name="Footer Placeholder 3">
            <a:extLst>
              <a:ext uri="{FF2B5EF4-FFF2-40B4-BE49-F238E27FC236}">
                <a16:creationId xmlns:a16="http://schemas.microsoft.com/office/drawing/2014/main" id="{076B7C78-857D-41B4-88FA-85926BE52F46}"/>
              </a:ext>
            </a:extLst>
          </p:cNvPr>
          <p:cNvSpPr>
            <a:spLocks noGrp="1"/>
          </p:cNvSpPr>
          <p:nvPr>
            <p:ph type="ftr" sz="quarter" idx="11"/>
          </p:nvPr>
        </p:nvSpPr>
        <p:spPr/>
        <p:txBody>
          <a:bodyPr/>
          <a:lstStyle/>
          <a:p>
            <a:endParaRPr lang="lt-LT"/>
          </a:p>
        </p:txBody>
      </p:sp>
      <p:sp>
        <p:nvSpPr>
          <p:cNvPr id="5" name="Slide Number Placeholder 4">
            <a:extLst>
              <a:ext uri="{FF2B5EF4-FFF2-40B4-BE49-F238E27FC236}">
                <a16:creationId xmlns:a16="http://schemas.microsoft.com/office/drawing/2014/main" id="{B6C9E01D-9F28-4EBF-9BE3-AB53A12DE5DC}"/>
              </a:ext>
            </a:extLst>
          </p:cNvPr>
          <p:cNvSpPr>
            <a:spLocks noGrp="1"/>
          </p:cNvSpPr>
          <p:nvPr>
            <p:ph type="sldNum" sz="quarter" idx="12"/>
          </p:nvPr>
        </p:nvSpPr>
        <p:spPr/>
        <p:txBody>
          <a:bodyPr/>
          <a:lstStyle/>
          <a:p>
            <a:fld id="{B7A6B177-7600-4AC6-81D0-4104B250A8A1}" type="slidenum">
              <a:rPr lang="lt-LT" smtClean="0"/>
              <a:t>‹#›</a:t>
            </a:fld>
            <a:endParaRPr lang="lt-LT"/>
          </a:p>
        </p:txBody>
      </p:sp>
    </p:spTree>
    <p:extLst>
      <p:ext uri="{BB962C8B-B14F-4D97-AF65-F5344CB8AC3E}">
        <p14:creationId xmlns:p14="http://schemas.microsoft.com/office/powerpoint/2010/main" val="2968484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E3D4C79-7A87-4E0F-81A4-FE2E36A7D695}"/>
              </a:ext>
            </a:extLst>
          </p:cNvPr>
          <p:cNvSpPr>
            <a:spLocks noGrp="1"/>
          </p:cNvSpPr>
          <p:nvPr>
            <p:ph type="dt" sz="half" idx="10"/>
          </p:nvPr>
        </p:nvSpPr>
        <p:spPr/>
        <p:txBody>
          <a:bodyPr/>
          <a:lstStyle/>
          <a:p>
            <a:fld id="{1A326E73-762F-4FAD-8B5A-63C278BFC096}" type="datetimeFigureOut">
              <a:rPr lang="lt-LT" smtClean="0"/>
              <a:t>2018-05-17</a:t>
            </a:fld>
            <a:endParaRPr lang="lt-LT"/>
          </a:p>
        </p:txBody>
      </p:sp>
      <p:sp>
        <p:nvSpPr>
          <p:cNvPr id="3" name="Footer Placeholder 2">
            <a:extLst>
              <a:ext uri="{FF2B5EF4-FFF2-40B4-BE49-F238E27FC236}">
                <a16:creationId xmlns:a16="http://schemas.microsoft.com/office/drawing/2014/main" id="{43137C59-A5A0-4C10-B766-A6DDA788A7E9}"/>
              </a:ext>
            </a:extLst>
          </p:cNvPr>
          <p:cNvSpPr>
            <a:spLocks noGrp="1"/>
          </p:cNvSpPr>
          <p:nvPr>
            <p:ph type="ftr" sz="quarter" idx="11"/>
          </p:nvPr>
        </p:nvSpPr>
        <p:spPr/>
        <p:txBody>
          <a:bodyPr/>
          <a:lstStyle/>
          <a:p>
            <a:endParaRPr lang="lt-LT"/>
          </a:p>
        </p:txBody>
      </p:sp>
      <p:sp>
        <p:nvSpPr>
          <p:cNvPr id="4" name="Slide Number Placeholder 3">
            <a:extLst>
              <a:ext uri="{FF2B5EF4-FFF2-40B4-BE49-F238E27FC236}">
                <a16:creationId xmlns:a16="http://schemas.microsoft.com/office/drawing/2014/main" id="{B8F0E810-5689-401E-BCEC-D5E7929C68A0}"/>
              </a:ext>
            </a:extLst>
          </p:cNvPr>
          <p:cNvSpPr>
            <a:spLocks noGrp="1"/>
          </p:cNvSpPr>
          <p:nvPr>
            <p:ph type="sldNum" sz="quarter" idx="12"/>
          </p:nvPr>
        </p:nvSpPr>
        <p:spPr/>
        <p:txBody>
          <a:bodyPr/>
          <a:lstStyle/>
          <a:p>
            <a:fld id="{B7A6B177-7600-4AC6-81D0-4104B250A8A1}" type="slidenum">
              <a:rPr lang="lt-LT" smtClean="0"/>
              <a:t>‹#›</a:t>
            </a:fld>
            <a:endParaRPr lang="lt-LT"/>
          </a:p>
        </p:txBody>
      </p:sp>
    </p:spTree>
    <p:extLst>
      <p:ext uri="{BB962C8B-B14F-4D97-AF65-F5344CB8AC3E}">
        <p14:creationId xmlns:p14="http://schemas.microsoft.com/office/powerpoint/2010/main" val="1630069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1E543-45A4-4857-BF22-88A45C21ACF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t-LT"/>
          </a:p>
        </p:txBody>
      </p:sp>
      <p:sp>
        <p:nvSpPr>
          <p:cNvPr id="3" name="Content Placeholder 2">
            <a:extLst>
              <a:ext uri="{FF2B5EF4-FFF2-40B4-BE49-F238E27FC236}">
                <a16:creationId xmlns:a16="http://schemas.microsoft.com/office/drawing/2014/main" id="{E5103213-0344-4D55-9A1D-783515AA5AD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Text Placeholder 3">
            <a:extLst>
              <a:ext uri="{FF2B5EF4-FFF2-40B4-BE49-F238E27FC236}">
                <a16:creationId xmlns:a16="http://schemas.microsoft.com/office/drawing/2014/main" id="{1A5606DA-8010-41FB-A09F-B724645211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6B6B103-9CA4-4650-B719-A89FBD193FEB}"/>
              </a:ext>
            </a:extLst>
          </p:cNvPr>
          <p:cNvSpPr>
            <a:spLocks noGrp="1"/>
          </p:cNvSpPr>
          <p:nvPr>
            <p:ph type="dt" sz="half" idx="10"/>
          </p:nvPr>
        </p:nvSpPr>
        <p:spPr/>
        <p:txBody>
          <a:bodyPr/>
          <a:lstStyle/>
          <a:p>
            <a:fld id="{1A326E73-762F-4FAD-8B5A-63C278BFC096}" type="datetimeFigureOut">
              <a:rPr lang="lt-LT" smtClean="0"/>
              <a:t>2018-05-17</a:t>
            </a:fld>
            <a:endParaRPr lang="lt-LT"/>
          </a:p>
        </p:txBody>
      </p:sp>
      <p:sp>
        <p:nvSpPr>
          <p:cNvPr id="6" name="Footer Placeholder 5">
            <a:extLst>
              <a:ext uri="{FF2B5EF4-FFF2-40B4-BE49-F238E27FC236}">
                <a16:creationId xmlns:a16="http://schemas.microsoft.com/office/drawing/2014/main" id="{26B9418E-EAC8-4636-8B08-7F9F856F4F4D}"/>
              </a:ext>
            </a:extLst>
          </p:cNvPr>
          <p:cNvSpPr>
            <a:spLocks noGrp="1"/>
          </p:cNvSpPr>
          <p:nvPr>
            <p:ph type="ftr" sz="quarter" idx="11"/>
          </p:nvPr>
        </p:nvSpPr>
        <p:spPr/>
        <p:txBody>
          <a:bodyPr/>
          <a:lstStyle/>
          <a:p>
            <a:endParaRPr lang="lt-LT"/>
          </a:p>
        </p:txBody>
      </p:sp>
      <p:sp>
        <p:nvSpPr>
          <p:cNvPr id="7" name="Slide Number Placeholder 6">
            <a:extLst>
              <a:ext uri="{FF2B5EF4-FFF2-40B4-BE49-F238E27FC236}">
                <a16:creationId xmlns:a16="http://schemas.microsoft.com/office/drawing/2014/main" id="{83C63F67-6083-4B35-9876-CF66F644B49A}"/>
              </a:ext>
            </a:extLst>
          </p:cNvPr>
          <p:cNvSpPr>
            <a:spLocks noGrp="1"/>
          </p:cNvSpPr>
          <p:nvPr>
            <p:ph type="sldNum" sz="quarter" idx="12"/>
          </p:nvPr>
        </p:nvSpPr>
        <p:spPr/>
        <p:txBody>
          <a:bodyPr/>
          <a:lstStyle/>
          <a:p>
            <a:fld id="{B7A6B177-7600-4AC6-81D0-4104B250A8A1}" type="slidenum">
              <a:rPr lang="lt-LT" smtClean="0"/>
              <a:t>‹#›</a:t>
            </a:fld>
            <a:endParaRPr lang="lt-LT"/>
          </a:p>
        </p:txBody>
      </p:sp>
    </p:spTree>
    <p:extLst>
      <p:ext uri="{BB962C8B-B14F-4D97-AF65-F5344CB8AC3E}">
        <p14:creationId xmlns:p14="http://schemas.microsoft.com/office/powerpoint/2010/main" val="3712681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4B6F5-22E8-4AC1-845E-AD1EB6EC35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t-LT"/>
          </a:p>
        </p:txBody>
      </p:sp>
      <p:sp>
        <p:nvSpPr>
          <p:cNvPr id="3" name="Picture Placeholder 2">
            <a:extLst>
              <a:ext uri="{FF2B5EF4-FFF2-40B4-BE49-F238E27FC236}">
                <a16:creationId xmlns:a16="http://schemas.microsoft.com/office/drawing/2014/main" id="{CB80529E-28C6-4C60-A9EB-2D18D01B00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xt Placeholder 3">
            <a:extLst>
              <a:ext uri="{FF2B5EF4-FFF2-40B4-BE49-F238E27FC236}">
                <a16:creationId xmlns:a16="http://schemas.microsoft.com/office/drawing/2014/main" id="{41827B8D-4603-46A3-92DA-3E41F6B80D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B69C0BE-D733-463E-A516-F595C0525235}"/>
              </a:ext>
            </a:extLst>
          </p:cNvPr>
          <p:cNvSpPr>
            <a:spLocks noGrp="1"/>
          </p:cNvSpPr>
          <p:nvPr>
            <p:ph type="dt" sz="half" idx="10"/>
          </p:nvPr>
        </p:nvSpPr>
        <p:spPr/>
        <p:txBody>
          <a:bodyPr/>
          <a:lstStyle/>
          <a:p>
            <a:fld id="{1A326E73-762F-4FAD-8B5A-63C278BFC096}" type="datetimeFigureOut">
              <a:rPr lang="lt-LT" smtClean="0"/>
              <a:t>2018-05-17</a:t>
            </a:fld>
            <a:endParaRPr lang="lt-LT"/>
          </a:p>
        </p:txBody>
      </p:sp>
      <p:sp>
        <p:nvSpPr>
          <p:cNvPr id="6" name="Footer Placeholder 5">
            <a:extLst>
              <a:ext uri="{FF2B5EF4-FFF2-40B4-BE49-F238E27FC236}">
                <a16:creationId xmlns:a16="http://schemas.microsoft.com/office/drawing/2014/main" id="{367FDF10-93F4-4D66-972A-6C5434AF4824}"/>
              </a:ext>
            </a:extLst>
          </p:cNvPr>
          <p:cNvSpPr>
            <a:spLocks noGrp="1"/>
          </p:cNvSpPr>
          <p:nvPr>
            <p:ph type="ftr" sz="quarter" idx="11"/>
          </p:nvPr>
        </p:nvSpPr>
        <p:spPr/>
        <p:txBody>
          <a:bodyPr/>
          <a:lstStyle/>
          <a:p>
            <a:endParaRPr lang="lt-LT"/>
          </a:p>
        </p:txBody>
      </p:sp>
      <p:sp>
        <p:nvSpPr>
          <p:cNvPr id="7" name="Slide Number Placeholder 6">
            <a:extLst>
              <a:ext uri="{FF2B5EF4-FFF2-40B4-BE49-F238E27FC236}">
                <a16:creationId xmlns:a16="http://schemas.microsoft.com/office/drawing/2014/main" id="{8E71829D-EAE6-4F74-ACAF-FB41A7219355}"/>
              </a:ext>
            </a:extLst>
          </p:cNvPr>
          <p:cNvSpPr>
            <a:spLocks noGrp="1"/>
          </p:cNvSpPr>
          <p:nvPr>
            <p:ph type="sldNum" sz="quarter" idx="12"/>
          </p:nvPr>
        </p:nvSpPr>
        <p:spPr/>
        <p:txBody>
          <a:bodyPr/>
          <a:lstStyle/>
          <a:p>
            <a:fld id="{B7A6B177-7600-4AC6-81D0-4104B250A8A1}" type="slidenum">
              <a:rPr lang="lt-LT" smtClean="0"/>
              <a:t>‹#›</a:t>
            </a:fld>
            <a:endParaRPr lang="lt-LT"/>
          </a:p>
        </p:txBody>
      </p:sp>
    </p:spTree>
    <p:extLst>
      <p:ext uri="{BB962C8B-B14F-4D97-AF65-F5344CB8AC3E}">
        <p14:creationId xmlns:p14="http://schemas.microsoft.com/office/powerpoint/2010/main" val="449977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237E7E1-7926-4979-BAC9-ACE485673E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t-LT"/>
          </a:p>
        </p:txBody>
      </p:sp>
      <p:sp>
        <p:nvSpPr>
          <p:cNvPr id="3" name="Text Placeholder 2">
            <a:extLst>
              <a:ext uri="{FF2B5EF4-FFF2-40B4-BE49-F238E27FC236}">
                <a16:creationId xmlns:a16="http://schemas.microsoft.com/office/drawing/2014/main" id="{FA7D6D89-1176-4BD7-8729-C10932BF067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a:extLst>
              <a:ext uri="{FF2B5EF4-FFF2-40B4-BE49-F238E27FC236}">
                <a16:creationId xmlns:a16="http://schemas.microsoft.com/office/drawing/2014/main" id="{63C8D757-985B-46E6-8019-1396D6BD96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326E73-762F-4FAD-8B5A-63C278BFC096}" type="datetimeFigureOut">
              <a:rPr lang="lt-LT" smtClean="0"/>
              <a:t>2018-05-17</a:t>
            </a:fld>
            <a:endParaRPr lang="lt-LT"/>
          </a:p>
        </p:txBody>
      </p:sp>
      <p:sp>
        <p:nvSpPr>
          <p:cNvPr id="5" name="Footer Placeholder 4">
            <a:extLst>
              <a:ext uri="{FF2B5EF4-FFF2-40B4-BE49-F238E27FC236}">
                <a16:creationId xmlns:a16="http://schemas.microsoft.com/office/drawing/2014/main" id="{BB767BAC-956D-4E60-B06E-35AFB66F22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lide Number Placeholder 5">
            <a:extLst>
              <a:ext uri="{FF2B5EF4-FFF2-40B4-BE49-F238E27FC236}">
                <a16:creationId xmlns:a16="http://schemas.microsoft.com/office/drawing/2014/main" id="{FA4DC670-8AB6-4600-A8BE-27485B882A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A6B177-7600-4AC6-81D0-4104B250A8A1}" type="slidenum">
              <a:rPr lang="lt-LT" smtClean="0"/>
              <a:t>‹#›</a:t>
            </a:fld>
            <a:endParaRPr lang="lt-LT"/>
          </a:p>
        </p:txBody>
      </p:sp>
    </p:spTree>
    <p:extLst>
      <p:ext uri="{BB962C8B-B14F-4D97-AF65-F5344CB8AC3E}">
        <p14:creationId xmlns:p14="http://schemas.microsoft.com/office/powerpoint/2010/main" val="8469588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FAD2A-D6D3-4715-889F-D89E2E63616C}"/>
              </a:ext>
            </a:extLst>
          </p:cNvPr>
          <p:cNvSpPr>
            <a:spLocks noGrp="1"/>
          </p:cNvSpPr>
          <p:nvPr>
            <p:ph type="ctrTitle"/>
          </p:nvPr>
        </p:nvSpPr>
        <p:spPr/>
        <p:txBody>
          <a:bodyPr>
            <a:normAutofit fontScale="90000"/>
          </a:bodyPr>
          <a:lstStyle/>
          <a:p>
            <a:r>
              <a:rPr lang="lt-LT" dirty="0"/>
              <a:t>Kokio mokytojo norime Lietuvoje: pedagogų rengimo kaitos kryptys</a:t>
            </a:r>
          </a:p>
        </p:txBody>
      </p:sp>
      <p:sp>
        <p:nvSpPr>
          <p:cNvPr id="3" name="Subtitle 2">
            <a:extLst>
              <a:ext uri="{FF2B5EF4-FFF2-40B4-BE49-F238E27FC236}">
                <a16:creationId xmlns:a16="http://schemas.microsoft.com/office/drawing/2014/main" id="{896DAE27-C0FF-46A3-A402-1EC5BA71F8CA}"/>
              </a:ext>
            </a:extLst>
          </p:cNvPr>
          <p:cNvSpPr>
            <a:spLocks noGrp="1"/>
          </p:cNvSpPr>
          <p:nvPr>
            <p:ph type="subTitle" idx="1"/>
          </p:nvPr>
        </p:nvSpPr>
        <p:spPr>
          <a:xfrm>
            <a:off x="1456888" y="4281546"/>
            <a:ext cx="9144000" cy="1655762"/>
          </a:xfrm>
        </p:spPr>
        <p:txBody>
          <a:bodyPr/>
          <a:lstStyle/>
          <a:p>
            <a:r>
              <a:rPr lang="lt-LT" dirty="0"/>
              <a:t>Doc. dr. Lina Kaminskienė</a:t>
            </a:r>
          </a:p>
          <a:p>
            <a:r>
              <a:rPr lang="lt-LT" dirty="0"/>
              <a:t>Vytauto Didžiojo universitetas</a:t>
            </a:r>
          </a:p>
        </p:txBody>
      </p:sp>
      <p:pic>
        <p:nvPicPr>
          <p:cNvPr id="4" name="Picture 10">
            <a:extLst>
              <a:ext uri="{FF2B5EF4-FFF2-40B4-BE49-F238E27FC236}">
                <a16:creationId xmlns:a16="http://schemas.microsoft.com/office/drawing/2014/main" id="{760B7FFB-9ACA-42E6-A436-A1686A17670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2153" y="303213"/>
            <a:ext cx="2268814" cy="99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423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CA4FE5A8-8F85-47EB-891A-85C7ED279714}"/>
              </a:ext>
            </a:extLst>
          </p:cNvPr>
          <p:cNvSpPr>
            <a:spLocks noGrp="1"/>
          </p:cNvSpPr>
          <p:nvPr>
            <p:ph type="title"/>
          </p:nvPr>
        </p:nvSpPr>
        <p:spPr/>
        <p:txBody>
          <a:bodyPr/>
          <a:lstStyle/>
          <a:p>
            <a:r>
              <a:rPr lang="lt-LT" dirty="0"/>
              <a:t>Bendrosios kompetencijos pedagogų kompetencijų apraše (2018 m. projektas)</a:t>
            </a:r>
          </a:p>
        </p:txBody>
      </p:sp>
      <p:sp>
        <p:nvSpPr>
          <p:cNvPr id="3" name="Turinio vietos rezervavimo ženklas 2">
            <a:extLst>
              <a:ext uri="{FF2B5EF4-FFF2-40B4-BE49-F238E27FC236}">
                <a16:creationId xmlns:a16="http://schemas.microsoft.com/office/drawing/2014/main" id="{3757B1FA-CE7E-40D3-9406-C3C37719DB07}"/>
              </a:ext>
            </a:extLst>
          </p:cNvPr>
          <p:cNvSpPr>
            <a:spLocks noGrp="1"/>
          </p:cNvSpPr>
          <p:nvPr>
            <p:ph idx="1"/>
          </p:nvPr>
        </p:nvSpPr>
        <p:spPr>
          <a:xfrm>
            <a:off x="599090" y="1825624"/>
            <a:ext cx="10754710" cy="4843189"/>
          </a:xfrm>
        </p:spPr>
        <p:txBody>
          <a:bodyPr>
            <a:normAutofit/>
          </a:bodyPr>
          <a:lstStyle/>
          <a:p>
            <a:pPr marL="457200" indent="-457200">
              <a:buClr>
                <a:srgbClr val="C00000"/>
              </a:buClr>
              <a:buFont typeface="+mj-lt"/>
              <a:buAutoNum type="arabicPeriod"/>
              <a:defRPr/>
            </a:pPr>
            <a:r>
              <a:rPr lang="lt-LT" dirty="0" err="1">
                <a:latin typeface="Calibri" panose="020F0502020204030204" pitchFamily="34" charset="0"/>
              </a:rPr>
              <a:t>Savirefleksija</a:t>
            </a:r>
            <a:r>
              <a:rPr lang="lt-LT" dirty="0">
                <a:latin typeface="Calibri" panose="020F0502020204030204" pitchFamily="34" charset="0"/>
              </a:rPr>
              <a:t> ir įsivertinimas, nuolatinis tobulėjimas</a:t>
            </a:r>
          </a:p>
          <a:p>
            <a:pPr marL="457200" indent="-457200">
              <a:buClr>
                <a:srgbClr val="C00000"/>
              </a:buClr>
              <a:buFont typeface="+mj-lt"/>
              <a:buAutoNum type="arabicPeriod"/>
              <a:defRPr/>
            </a:pPr>
            <a:r>
              <a:rPr lang="lt-LT" dirty="0">
                <a:latin typeface="Calibri" panose="020F0502020204030204" pitchFamily="34" charset="0"/>
              </a:rPr>
              <a:t>Socialinė-emocinė kompetencija:  komunikavimo, bendradarbiavimo, atsparumo,  streso valdymo</a:t>
            </a:r>
          </a:p>
          <a:p>
            <a:pPr marL="457200" indent="-457200">
              <a:buClr>
                <a:srgbClr val="C00000"/>
              </a:buClr>
              <a:buFont typeface="+mj-lt"/>
              <a:buAutoNum type="arabicPeriod"/>
              <a:defRPr/>
            </a:pPr>
            <a:r>
              <a:rPr lang="lt-LT" dirty="0">
                <a:latin typeface="Calibri" panose="020F0502020204030204" pitchFamily="34" charset="0"/>
              </a:rPr>
              <a:t>Lyderystė </a:t>
            </a:r>
          </a:p>
          <a:p>
            <a:pPr marL="457200" indent="-457200">
              <a:buClr>
                <a:srgbClr val="C00000"/>
              </a:buClr>
              <a:buFont typeface="+mj-lt"/>
              <a:buAutoNum type="arabicPeriod"/>
              <a:defRPr/>
            </a:pPr>
            <a:r>
              <a:rPr lang="lt-LT" dirty="0">
                <a:latin typeface="Calibri" panose="020F0502020204030204" pitchFamily="34" charset="0"/>
              </a:rPr>
              <a:t>Socialinis teisingumas, įvairovė, nacionalinis ir globalus pilietiškumas </a:t>
            </a:r>
          </a:p>
          <a:p>
            <a:pPr marL="457200" indent="-457200">
              <a:buClr>
                <a:srgbClr val="C00000"/>
              </a:buClr>
              <a:buFont typeface="+mj-lt"/>
              <a:buAutoNum type="arabicPeriod"/>
              <a:defRPr/>
            </a:pPr>
            <a:r>
              <a:rPr lang="lt-LT" dirty="0">
                <a:latin typeface="Calibri" panose="020F0502020204030204" pitchFamily="34" charset="0"/>
              </a:rPr>
              <a:t>Kūrybiškumas (problemų sprendimas, kritinis mąstymas) </a:t>
            </a:r>
          </a:p>
          <a:p>
            <a:pPr marL="457200" indent="-457200">
              <a:buClr>
                <a:srgbClr val="C00000"/>
              </a:buClr>
              <a:buFont typeface="+mj-lt"/>
              <a:buAutoNum type="arabicPeriod"/>
              <a:defRPr/>
            </a:pPr>
            <a:r>
              <a:rPr lang="lt-LT" dirty="0">
                <a:latin typeface="Calibri" panose="020F0502020204030204" pitchFamily="34" charset="0"/>
              </a:rPr>
              <a:t>Organizavimas ir pokyčių valdymas</a:t>
            </a:r>
          </a:p>
          <a:p>
            <a:pPr marL="457200" indent="-457200">
              <a:buClr>
                <a:srgbClr val="C00000"/>
              </a:buClr>
              <a:buFont typeface="+mj-lt"/>
              <a:buAutoNum type="arabicPeriod"/>
              <a:defRPr/>
            </a:pPr>
            <a:r>
              <a:rPr lang="lt-LT" dirty="0">
                <a:latin typeface="Calibri" panose="020F0502020204030204" pitchFamily="34" charset="0"/>
              </a:rPr>
              <a:t>Skaitmeninė kompetencija</a:t>
            </a:r>
          </a:p>
          <a:p>
            <a:pPr marL="457200" indent="-457200">
              <a:buClr>
                <a:srgbClr val="C00000"/>
              </a:buClr>
              <a:buFont typeface="+mj-lt"/>
              <a:buAutoNum type="arabicPeriod"/>
              <a:defRPr/>
            </a:pPr>
            <a:r>
              <a:rPr lang="lt-LT" dirty="0">
                <a:latin typeface="Calibri" panose="020F0502020204030204" pitchFamily="34" charset="0"/>
              </a:rPr>
              <a:t>Medijų raštingumas</a:t>
            </a:r>
          </a:p>
          <a:p>
            <a:endParaRPr lang="lt-LT" dirty="0"/>
          </a:p>
        </p:txBody>
      </p:sp>
    </p:spTree>
    <p:extLst>
      <p:ext uri="{BB962C8B-B14F-4D97-AF65-F5344CB8AC3E}">
        <p14:creationId xmlns:p14="http://schemas.microsoft.com/office/powerpoint/2010/main" val="24707488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1000B4A9-AEA4-4BE4-9127-5CCBC519D458}"/>
              </a:ext>
            </a:extLst>
          </p:cNvPr>
          <p:cNvSpPr>
            <a:spLocks noGrp="1"/>
          </p:cNvSpPr>
          <p:nvPr>
            <p:ph type="title"/>
          </p:nvPr>
        </p:nvSpPr>
        <p:spPr>
          <a:xfrm>
            <a:off x="838200" y="254767"/>
            <a:ext cx="10515600" cy="848820"/>
          </a:xfrm>
        </p:spPr>
        <p:txBody>
          <a:bodyPr/>
          <a:lstStyle/>
          <a:p>
            <a:pPr algn="ctr"/>
            <a:r>
              <a:rPr lang="lt-LT" dirty="0"/>
              <a:t>Ugdytinių pažinimas</a:t>
            </a:r>
          </a:p>
        </p:txBody>
      </p:sp>
      <p:sp>
        <p:nvSpPr>
          <p:cNvPr id="3" name="Turinio vietos rezervavimo ženklas 2">
            <a:extLst>
              <a:ext uri="{FF2B5EF4-FFF2-40B4-BE49-F238E27FC236}">
                <a16:creationId xmlns:a16="http://schemas.microsoft.com/office/drawing/2014/main" id="{C8EF064A-6EDD-4938-94B7-E868D87A55C2}"/>
              </a:ext>
            </a:extLst>
          </p:cNvPr>
          <p:cNvSpPr>
            <a:spLocks noGrp="1"/>
          </p:cNvSpPr>
          <p:nvPr>
            <p:ph idx="1"/>
          </p:nvPr>
        </p:nvSpPr>
        <p:spPr>
          <a:xfrm>
            <a:off x="404648" y="1213946"/>
            <a:ext cx="11382704" cy="5515411"/>
          </a:xfrm>
        </p:spPr>
        <p:txBody>
          <a:bodyPr>
            <a:normAutofit/>
          </a:bodyPr>
          <a:lstStyle/>
          <a:p>
            <a:pPr algn="just"/>
            <a:r>
              <a:rPr lang="lt-LT" dirty="0"/>
              <a:t>OECD (2017) ataskaitoje pažymima, kad nacionalinių vertinimų rezultatai nepakankamai panaudojami ugdymo proceso tobulinimui. </a:t>
            </a:r>
          </a:p>
          <a:p>
            <a:pPr algn="just"/>
            <a:r>
              <a:rPr lang="lt-LT" b="1" dirty="0"/>
              <a:t>Per mažas dėmesys specifiniam amžiaus tarpsniui. </a:t>
            </a:r>
          </a:p>
          <a:p>
            <a:pPr algn="just"/>
            <a:r>
              <a:rPr lang="lt-LT" b="1" dirty="0"/>
              <a:t>Įtraukiojo ugdymo strategijų stoka. </a:t>
            </a:r>
          </a:p>
          <a:p>
            <a:pPr algn="just"/>
            <a:r>
              <a:rPr lang="lt-LT" b="1" dirty="0"/>
              <a:t>Ugdymo diferencijavimas ir individuali pažanga. </a:t>
            </a:r>
          </a:p>
          <a:p>
            <a:pPr algn="just"/>
            <a:r>
              <a:rPr lang="lt-LT" dirty="0"/>
              <a:t>Pertvarkant mokytojų rengimą didelis dėmesys turėtų būti skiriamas pagrindinio ugdymo lygmeniui (5-8 klasės). Tai patvirtina Singapūro, Estijos, Suomijos ir kitų šalių, turinčių pažangias pedagogų rengimo sistemas, patirtis, kad būtent šiame švietimo lygmenyje yra koncentruojami stipriausi pedagogai. Tai daro tiesioginę įtaką bendriems šalies besimokančiųjų pasiekimams nacionaliniame ir tarptautiniame lygmenyse. </a:t>
            </a:r>
          </a:p>
          <a:p>
            <a:pPr marL="0" indent="0" algn="just">
              <a:buNone/>
            </a:pPr>
            <a:endParaRPr lang="lt-LT" dirty="0"/>
          </a:p>
          <a:p>
            <a:pPr algn="just"/>
            <a:endParaRPr lang="lt-LT" dirty="0"/>
          </a:p>
        </p:txBody>
      </p:sp>
    </p:spTree>
    <p:extLst>
      <p:ext uri="{BB962C8B-B14F-4D97-AF65-F5344CB8AC3E}">
        <p14:creationId xmlns:p14="http://schemas.microsoft.com/office/powerpoint/2010/main" val="6311195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C3041852-A1B8-4CCF-BCC5-D9B79A24734C}"/>
              </a:ext>
            </a:extLst>
          </p:cNvPr>
          <p:cNvSpPr>
            <a:spLocks noGrp="1"/>
          </p:cNvSpPr>
          <p:nvPr>
            <p:ph type="title"/>
          </p:nvPr>
        </p:nvSpPr>
        <p:spPr/>
        <p:txBody>
          <a:bodyPr/>
          <a:lstStyle/>
          <a:p>
            <a:r>
              <a:rPr lang="lt-LT" dirty="0"/>
              <a:t>Ko mokiniai tikisi iš „gero“ mokytojo(</a:t>
            </a:r>
            <a:r>
              <a:rPr lang="lt-LT" dirty="0" err="1"/>
              <a:t>Booth</a:t>
            </a:r>
            <a:r>
              <a:rPr lang="lt-LT" dirty="0"/>
              <a:t>, </a:t>
            </a:r>
            <a:r>
              <a:rPr lang="lt-LT" dirty="0" err="1"/>
              <a:t>Coles</a:t>
            </a:r>
            <a:r>
              <a:rPr lang="lt-LT" dirty="0"/>
              <a:t>, 2017)</a:t>
            </a:r>
          </a:p>
        </p:txBody>
      </p:sp>
      <p:sp>
        <p:nvSpPr>
          <p:cNvPr id="3" name="Turinio vietos rezervavimo ženklas 2">
            <a:extLst>
              <a:ext uri="{FF2B5EF4-FFF2-40B4-BE49-F238E27FC236}">
                <a16:creationId xmlns:a16="http://schemas.microsoft.com/office/drawing/2014/main" id="{F2253FDC-CFBF-4C7F-84EC-0D58E35AC784}"/>
              </a:ext>
            </a:extLst>
          </p:cNvPr>
          <p:cNvSpPr>
            <a:spLocks noGrp="1"/>
          </p:cNvSpPr>
          <p:nvPr>
            <p:ph idx="1"/>
          </p:nvPr>
        </p:nvSpPr>
        <p:spPr>
          <a:xfrm>
            <a:off x="838200" y="1951749"/>
            <a:ext cx="10515600" cy="4351338"/>
          </a:xfrm>
        </p:spPr>
        <p:txBody>
          <a:bodyPr/>
          <a:lstStyle/>
          <a:p>
            <a:r>
              <a:rPr lang="lt-LT" dirty="0"/>
              <a:t>Santykio su mokytoju. Abipusio supratimo. </a:t>
            </a:r>
          </a:p>
          <a:p>
            <a:r>
              <a:rPr lang="lt-LT" dirty="0" err="1"/>
              <a:t>Kontekstualaus</a:t>
            </a:r>
            <a:r>
              <a:rPr lang="lt-LT" dirty="0"/>
              <a:t> ir aktualaus ugdymo. Autentiškų mokymosi patirčių. Gebėti spręsti gyvenimo problemas. </a:t>
            </a:r>
          </a:p>
          <a:p>
            <a:r>
              <a:rPr lang="lt-LT" dirty="0"/>
              <a:t>Girdėti besimokančiųjų balsą. Ugdymo kuriant kartu. Pasirinkimų įvairovės. </a:t>
            </a:r>
          </a:p>
          <a:p>
            <a:r>
              <a:rPr lang="lt-LT" dirty="0"/>
              <a:t>Mokymosi įvairovės pripažinimo. </a:t>
            </a:r>
          </a:p>
          <a:p>
            <a:endParaRPr lang="lt-LT" dirty="0"/>
          </a:p>
        </p:txBody>
      </p:sp>
    </p:spTree>
    <p:extLst>
      <p:ext uri="{BB962C8B-B14F-4D97-AF65-F5344CB8AC3E}">
        <p14:creationId xmlns:p14="http://schemas.microsoft.com/office/powerpoint/2010/main" val="8665623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3B334A35-AD47-4052-B82D-9E5E2E802DA5}"/>
              </a:ext>
            </a:extLst>
          </p:cNvPr>
          <p:cNvSpPr>
            <a:spLocks noGrp="1"/>
          </p:cNvSpPr>
          <p:nvPr>
            <p:ph type="title"/>
          </p:nvPr>
        </p:nvSpPr>
        <p:spPr>
          <a:xfrm>
            <a:off x="874986" y="126125"/>
            <a:ext cx="10515600" cy="1325563"/>
          </a:xfrm>
        </p:spPr>
        <p:txBody>
          <a:bodyPr/>
          <a:lstStyle/>
          <a:p>
            <a:r>
              <a:rPr lang="lt-LT" dirty="0"/>
              <a:t>Specialiosios kompetencijos pedagogų kompetencijų apraše (2018 m. projektas)</a:t>
            </a:r>
          </a:p>
        </p:txBody>
      </p:sp>
      <p:sp>
        <p:nvSpPr>
          <p:cNvPr id="6" name="Turinio vietos rezervavimo ženklas 5">
            <a:extLst>
              <a:ext uri="{FF2B5EF4-FFF2-40B4-BE49-F238E27FC236}">
                <a16:creationId xmlns:a16="http://schemas.microsoft.com/office/drawing/2014/main" id="{770C92C6-64C1-4B33-AC9F-BD1DA177FEFD}"/>
              </a:ext>
            </a:extLst>
          </p:cNvPr>
          <p:cNvSpPr>
            <a:spLocks noGrp="1"/>
          </p:cNvSpPr>
          <p:nvPr>
            <p:ph idx="1"/>
          </p:nvPr>
        </p:nvSpPr>
        <p:spPr>
          <a:xfrm>
            <a:off x="346841" y="1573376"/>
            <a:ext cx="11571890" cy="4906251"/>
          </a:xfrm>
        </p:spPr>
        <p:txBody>
          <a:bodyPr>
            <a:normAutofit/>
          </a:bodyPr>
          <a:lstStyle/>
          <a:p>
            <a:pPr marL="0" indent="0" fontAlgn="t">
              <a:lnSpc>
                <a:spcPct val="107000"/>
              </a:lnSpc>
              <a:spcBef>
                <a:spcPts val="0"/>
              </a:spcBef>
              <a:buSzPts val="2000"/>
              <a:buNone/>
            </a:pPr>
            <a:r>
              <a:rPr lang="lt-LT" dirty="0">
                <a:solidFill>
                  <a:srgbClr val="000000"/>
                </a:solidFill>
                <a:latin typeface="Calibri" panose="020F0502020204030204" pitchFamily="34" charset="0"/>
              </a:rPr>
              <a:t>1. </a:t>
            </a:r>
            <a:r>
              <a:rPr lang="lt-LT" b="1" dirty="0">
                <a:solidFill>
                  <a:srgbClr val="000000"/>
                </a:solidFill>
                <a:latin typeface="Calibri" panose="020F0502020204030204" pitchFamily="34" charset="0"/>
              </a:rPr>
              <a:t>Ugdytinio ir jo aplinkos pažinimas, motyvavimas </a:t>
            </a:r>
            <a:endParaRPr lang="lt-LT" b="1" dirty="0">
              <a:latin typeface="Arial" panose="020B0604020202020204" pitchFamily="34" charset="0"/>
            </a:endParaRPr>
          </a:p>
          <a:p>
            <a:pPr marL="0" fontAlgn="t">
              <a:lnSpc>
                <a:spcPct val="107000"/>
              </a:lnSpc>
              <a:spcBef>
                <a:spcPts val="0"/>
              </a:spcBef>
            </a:pPr>
            <a:r>
              <a:rPr lang="lt-LT" dirty="0">
                <a:solidFill>
                  <a:srgbClr val="000000"/>
                </a:solidFill>
                <a:latin typeface="Calibri" panose="020F0502020204030204" pitchFamily="34" charset="0"/>
              </a:rPr>
              <a:t>2. </a:t>
            </a:r>
            <a:r>
              <a:rPr lang="lt-LT" b="1" dirty="0">
                <a:solidFill>
                  <a:srgbClr val="000000"/>
                </a:solidFill>
                <a:latin typeface="Calibri" panose="020F0502020204030204" pitchFamily="34" charset="0"/>
              </a:rPr>
              <a:t>Ugdymo (</a:t>
            </a:r>
            <a:r>
              <a:rPr lang="lt-LT" b="1" dirty="0" err="1">
                <a:solidFill>
                  <a:srgbClr val="000000"/>
                </a:solidFill>
                <a:latin typeface="Calibri" panose="020F0502020204030204" pitchFamily="34" charset="0"/>
              </a:rPr>
              <a:t>si</a:t>
            </a:r>
            <a:r>
              <a:rPr lang="lt-LT" b="1" dirty="0">
                <a:solidFill>
                  <a:srgbClr val="000000"/>
                </a:solidFill>
                <a:latin typeface="Calibri" panose="020F0502020204030204" pitchFamily="34" charset="0"/>
              </a:rPr>
              <a:t>) turinio kūrimas ir valdymas</a:t>
            </a:r>
            <a:r>
              <a:rPr lang="lt-LT" dirty="0">
                <a:solidFill>
                  <a:srgbClr val="000000"/>
                </a:solidFill>
                <a:latin typeface="Calibri" panose="020F0502020204030204" pitchFamily="34" charset="0"/>
              </a:rPr>
              <a:t>: </a:t>
            </a:r>
            <a:endParaRPr lang="lt-LT" sz="2400" dirty="0">
              <a:latin typeface="Arial" panose="020B0604020202020204" pitchFamily="34" charset="0"/>
            </a:endParaRPr>
          </a:p>
          <a:p>
            <a:pPr marL="0" fontAlgn="t">
              <a:lnSpc>
                <a:spcPct val="107000"/>
              </a:lnSpc>
              <a:spcBef>
                <a:spcPts val="0"/>
              </a:spcBef>
            </a:pPr>
            <a:r>
              <a:rPr lang="lt-LT" i="1" dirty="0">
                <a:solidFill>
                  <a:srgbClr val="000000"/>
                </a:solidFill>
                <a:latin typeface="Calibri" panose="020F0502020204030204" pitchFamily="34" charset="0"/>
              </a:rPr>
              <a:t>2.1.  Ugdymo (</a:t>
            </a:r>
            <a:r>
              <a:rPr lang="lt-LT" i="1" dirty="0" err="1">
                <a:solidFill>
                  <a:srgbClr val="000000"/>
                </a:solidFill>
                <a:latin typeface="Calibri" panose="020F0502020204030204" pitchFamily="34" charset="0"/>
              </a:rPr>
              <a:t>si</a:t>
            </a:r>
            <a:r>
              <a:rPr lang="lt-LT" i="1" dirty="0">
                <a:solidFill>
                  <a:srgbClr val="000000"/>
                </a:solidFill>
                <a:latin typeface="Calibri" panose="020F0502020204030204" pitchFamily="34" charset="0"/>
              </a:rPr>
              <a:t>) turinio kūrimas/projektavimas  </a:t>
            </a:r>
            <a:endParaRPr lang="lt-LT" sz="2400" dirty="0">
              <a:latin typeface="Arial" panose="020B0604020202020204" pitchFamily="34" charset="0"/>
            </a:endParaRPr>
          </a:p>
          <a:p>
            <a:pPr marL="0" fontAlgn="t">
              <a:lnSpc>
                <a:spcPct val="107000"/>
              </a:lnSpc>
              <a:spcBef>
                <a:spcPts val="0"/>
              </a:spcBef>
            </a:pPr>
            <a:r>
              <a:rPr lang="lt-LT" i="1" dirty="0">
                <a:solidFill>
                  <a:srgbClr val="000000"/>
                </a:solidFill>
                <a:latin typeface="Calibri" panose="020F0502020204030204" pitchFamily="34" charset="0"/>
              </a:rPr>
              <a:t>2.2. Ugdymo(</a:t>
            </a:r>
            <a:r>
              <a:rPr lang="lt-LT" i="1" dirty="0" err="1">
                <a:solidFill>
                  <a:srgbClr val="000000"/>
                </a:solidFill>
                <a:latin typeface="Calibri" panose="020F0502020204030204" pitchFamily="34" charset="0"/>
              </a:rPr>
              <a:t>si</a:t>
            </a:r>
            <a:r>
              <a:rPr lang="lt-LT" i="1" dirty="0">
                <a:solidFill>
                  <a:srgbClr val="000000"/>
                </a:solidFill>
                <a:latin typeface="Calibri" panose="020F0502020204030204" pitchFamily="34" charset="0"/>
              </a:rPr>
              <a:t>) turinio realizavimas </a:t>
            </a:r>
            <a:endParaRPr lang="lt-LT" sz="2400" dirty="0">
              <a:latin typeface="Arial" panose="020B0604020202020204" pitchFamily="34" charset="0"/>
            </a:endParaRPr>
          </a:p>
          <a:p>
            <a:pPr marL="0" fontAlgn="t">
              <a:lnSpc>
                <a:spcPct val="107000"/>
              </a:lnSpc>
              <a:spcBef>
                <a:spcPts val="0"/>
              </a:spcBef>
            </a:pPr>
            <a:r>
              <a:rPr lang="lt-LT" i="1" dirty="0">
                <a:solidFill>
                  <a:srgbClr val="000000"/>
                </a:solidFill>
                <a:latin typeface="Calibri" panose="020F0502020204030204" pitchFamily="34" charset="0"/>
              </a:rPr>
              <a:t> 2.3. Ugdytinio pažangos ir pasiekimų vertinimas ir grįžtamojo ryšio užtikrinimas </a:t>
            </a:r>
            <a:endParaRPr lang="lt-LT" sz="2400" dirty="0">
              <a:latin typeface="Arial" panose="020B0604020202020204" pitchFamily="34" charset="0"/>
            </a:endParaRPr>
          </a:p>
          <a:p>
            <a:pPr marL="0" fontAlgn="t">
              <a:lnSpc>
                <a:spcPct val="107000"/>
              </a:lnSpc>
              <a:spcBef>
                <a:spcPts val="0"/>
              </a:spcBef>
            </a:pPr>
            <a:r>
              <a:rPr lang="lt-LT" i="1" dirty="0">
                <a:solidFill>
                  <a:srgbClr val="000000"/>
                </a:solidFill>
                <a:latin typeface="Calibri" panose="020F0502020204030204" pitchFamily="34" charset="0"/>
              </a:rPr>
              <a:t> </a:t>
            </a:r>
            <a:r>
              <a:rPr lang="lt-LT" dirty="0">
                <a:solidFill>
                  <a:srgbClr val="000000"/>
                </a:solidFill>
                <a:latin typeface="Calibri" panose="020F0502020204030204" pitchFamily="34" charset="0"/>
              </a:rPr>
              <a:t>3.  </a:t>
            </a:r>
            <a:r>
              <a:rPr lang="lt-LT" b="1" dirty="0">
                <a:solidFill>
                  <a:srgbClr val="000000"/>
                </a:solidFill>
                <a:latin typeface="Calibri" panose="020F0502020204030204" pitchFamily="34" charset="0"/>
              </a:rPr>
              <a:t>Profesinės veiklos tyrimas  </a:t>
            </a:r>
            <a:endParaRPr lang="lt-LT" sz="2400" b="1" dirty="0">
              <a:latin typeface="Arial" panose="020B0604020202020204" pitchFamily="34" charset="0"/>
            </a:endParaRPr>
          </a:p>
          <a:p>
            <a:pPr marL="0" fontAlgn="t">
              <a:lnSpc>
                <a:spcPct val="107000"/>
              </a:lnSpc>
              <a:spcBef>
                <a:spcPts val="0"/>
              </a:spcBef>
            </a:pPr>
            <a:r>
              <a:rPr lang="lt-LT" dirty="0">
                <a:solidFill>
                  <a:srgbClr val="000000"/>
                </a:solidFill>
                <a:latin typeface="Calibri" panose="020F0502020204030204" pitchFamily="34" charset="0"/>
              </a:rPr>
              <a:t> 4. </a:t>
            </a:r>
            <a:r>
              <a:rPr lang="lt-LT" b="1" dirty="0">
                <a:solidFill>
                  <a:srgbClr val="000000"/>
                </a:solidFill>
                <a:latin typeface="Calibri" panose="020F0502020204030204" pitchFamily="34" charset="0"/>
              </a:rPr>
              <a:t>Profesinė partnerystė, tinklaveika, bendravimas ir bendradarbiavimas</a:t>
            </a:r>
            <a:endParaRPr lang="lt-LT" sz="2400" b="1" dirty="0">
              <a:latin typeface="Arial" panose="020B0604020202020204" pitchFamily="34" charset="0"/>
            </a:endParaRPr>
          </a:p>
          <a:p>
            <a:endParaRPr lang="lt-LT" dirty="0"/>
          </a:p>
        </p:txBody>
      </p:sp>
    </p:spTree>
    <p:extLst>
      <p:ext uri="{BB962C8B-B14F-4D97-AF65-F5344CB8AC3E}">
        <p14:creationId xmlns:p14="http://schemas.microsoft.com/office/powerpoint/2010/main" val="24486367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5DDDE7B0-C9B1-4042-93D4-5ECCCEFCAF3F}"/>
              </a:ext>
            </a:extLst>
          </p:cNvPr>
          <p:cNvSpPr>
            <a:spLocks noGrp="1"/>
          </p:cNvSpPr>
          <p:nvPr>
            <p:ph type="title"/>
          </p:nvPr>
        </p:nvSpPr>
        <p:spPr/>
        <p:txBody>
          <a:bodyPr/>
          <a:lstStyle/>
          <a:p>
            <a:r>
              <a:rPr lang="lt-LT" dirty="0"/>
              <a:t>Pedagogų rengimo aplinka: tyrimai ir šiuolaikinė infrastruktūra</a:t>
            </a:r>
          </a:p>
        </p:txBody>
      </p:sp>
      <p:sp>
        <p:nvSpPr>
          <p:cNvPr id="3" name="Turinio vietos rezervavimo ženklas 2">
            <a:extLst>
              <a:ext uri="{FF2B5EF4-FFF2-40B4-BE49-F238E27FC236}">
                <a16:creationId xmlns:a16="http://schemas.microsoft.com/office/drawing/2014/main" id="{7D9DDA36-DA47-4CCC-86B3-711ACB73DAA0}"/>
              </a:ext>
            </a:extLst>
          </p:cNvPr>
          <p:cNvSpPr>
            <a:spLocks noGrp="1"/>
          </p:cNvSpPr>
          <p:nvPr>
            <p:ph idx="1"/>
          </p:nvPr>
        </p:nvSpPr>
        <p:spPr/>
        <p:txBody>
          <a:bodyPr/>
          <a:lstStyle/>
          <a:p>
            <a:pPr algn="just"/>
            <a:r>
              <a:rPr lang="lt-LT" dirty="0"/>
              <a:t>Pedagogų rengime naudojamos technologijomis praturtintos aplinkos, atvirieji švietimo ištekliai, socialinės medijos ir kitos komunikacinės technologijos. </a:t>
            </a:r>
          </a:p>
          <a:p>
            <a:pPr algn="just"/>
            <a:r>
              <a:rPr lang="lt-LT" dirty="0"/>
              <a:t>Užtikrinant tyrimais grįstą pedagogų rengimą, inovacijas, būtų plėtojamos specializuotos dalykų laboratorijos (pvz. STEAM laboratorijos), inovatyvių metodų kūrimo, taikymo, eksperimentavimo laboratorijos, atvirųjų švietimo išteklių laboratorijos ir pan. </a:t>
            </a:r>
          </a:p>
          <a:p>
            <a:pPr algn="just"/>
            <a:r>
              <a:rPr lang="lt-LT" dirty="0"/>
              <a:t>Jau studijų metu būsimieji pedagogai turi susipažinti su naujausia  prieinama laboratorine, IKT įranga, o taip pat suprasti edukacinių aplinkų (vidaus ir lauko erdvių) įtaką ugdymo procesui. </a:t>
            </a:r>
          </a:p>
          <a:p>
            <a:endParaRPr lang="lt-LT" dirty="0"/>
          </a:p>
        </p:txBody>
      </p:sp>
    </p:spTree>
    <p:extLst>
      <p:ext uri="{BB962C8B-B14F-4D97-AF65-F5344CB8AC3E}">
        <p14:creationId xmlns:p14="http://schemas.microsoft.com/office/powerpoint/2010/main" val="5761652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679813AF-ACD3-4C6C-AB84-F41317986A94}"/>
              </a:ext>
            </a:extLst>
          </p:cNvPr>
          <p:cNvSpPr>
            <a:spLocks noGrp="1"/>
          </p:cNvSpPr>
          <p:nvPr>
            <p:ph type="title"/>
          </p:nvPr>
        </p:nvSpPr>
        <p:spPr>
          <a:xfrm>
            <a:off x="838200" y="0"/>
            <a:ext cx="10515600" cy="1325563"/>
          </a:xfrm>
        </p:spPr>
        <p:txBody>
          <a:bodyPr/>
          <a:lstStyle/>
          <a:p>
            <a:r>
              <a:rPr lang="lt-LT" dirty="0"/>
              <a:t>Bendruomenė ir profesinis augimas</a:t>
            </a:r>
          </a:p>
        </p:txBody>
      </p:sp>
      <p:sp>
        <p:nvSpPr>
          <p:cNvPr id="3" name="Turinio vietos rezervavimo ženklas 2">
            <a:extLst>
              <a:ext uri="{FF2B5EF4-FFF2-40B4-BE49-F238E27FC236}">
                <a16:creationId xmlns:a16="http://schemas.microsoft.com/office/drawing/2014/main" id="{E7BE29D5-309B-43D4-8999-065871C3E164}"/>
              </a:ext>
            </a:extLst>
          </p:cNvPr>
          <p:cNvSpPr>
            <a:spLocks noGrp="1"/>
          </p:cNvSpPr>
          <p:nvPr>
            <p:ph idx="1"/>
          </p:nvPr>
        </p:nvSpPr>
        <p:spPr>
          <a:xfrm>
            <a:off x="838200" y="1325563"/>
            <a:ext cx="11017469" cy="5092262"/>
          </a:xfrm>
        </p:spPr>
        <p:txBody>
          <a:bodyPr>
            <a:normAutofit/>
          </a:bodyPr>
          <a:lstStyle/>
          <a:p>
            <a:pPr algn="just"/>
            <a:r>
              <a:rPr lang="lt-LT" sz="3200" dirty="0"/>
              <a:t>Daugelis mokyklų pasaulyje vis dar laiko, kad pedagogų veiklos vertinimas reikalingas administraciniams tikslams </a:t>
            </a:r>
            <a:r>
              <a:rPr lang="en-US" sz="3200" dirty="0"/>
              <a:t>(OECD, 2013)</a:t>
            </a:r>
            <a:r>
              <a:rPr lang="lt-LT" sz="3200" dirty="0"/>
              <a:t>.</a:t>
            </a:r>
          </a:p>
          <a:p>
            <a:pPr algn="just"/>
            <a:r>
              <a:rPr lang="lt-LT" sz="3200" dirty="0"/>
              <a:t>Mokytojų veiklos vertinimas nebus tvarus, jeigu jis bus siejamas tik su mokinių akademiniais pasiekimais ir mokytojo atlyginimu. Toks vertinimas veda tik į pažymių gerinimą, bet ne į kompetencijų ugdymą. </a:t>
            </a:r>
          </a:p>
        </p:txBody>
      </p:sp>
    </p:spTree>
    <p:extLst>
      <p:ext uri="{BB962C8B-B14F-4D97-AF65-F5344CB8AC3E}">
        <p14:creationId xmlns:p14="http://schemas.microsoft.com/office/powerpoint/2010/main" val="107313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5D221CCC-9573-40A9-AE6D-B77632DD5FD8}"/>
              </a:ext>
            </a:extLst>
          </p:cNvPr>
          <p:cNvSpPr>
            <a:spLocks noGrp="1"/>
          </p:cNvSpPr>
          <p:nvPr>
            <p:ph type="title"/>
          </p:nvPr>
        </p:nvSpPr>
        <p:spPr>
          <a:xfrm>
            <a:off x="838200" y="203694"/>
            <a:ext cx="10512972" cy="947190"/>
          </a:xfrm>
        </p:spPr>
        <p:txBody>
          <a:bodyPr/>
          <a:lstStyle/>
          <a:p>
            <a:pPr algn="ctr"/>
            <a:r>
              <a:rPr lang="lt-LT" dirty="0"/>
              <a:t>Pedagogų rengimo gairės</a:t>
            </a:r>
          </a:p>
        </p:txBody>
      </p:sp>
      <p:sp>
        <p:nvSpPr>
          <p:cNvPr id="3" name="Turinio vietos rezervavimo ženklas 2">
            <a:extLst>
              <a:ext uri="{FF2B5EF4-FFF2-40B4-BE49-F238E27FC236}">
                <a16:creationId xmlns:a16="http://schemas.microsoft.com/office/drawing/2014/main" id="{FD76AC72-26DB-4B43-BD12-42D94C690A98}"/>
              </a:ext>
            </a:extLst>
          </p:cNvPr>
          <p:cNvSpPr>
            <a:spLocks noGrp="1"/>
          </p:cNvSpPr>
          <p:nvPr>
            <p:ph idx="1"/>
          </p:nvPr>
        </p:nvSpPr>
        <p:spPr>
          <a:xfrm>
            <a:off x="646386" y="1150883"/>
            <a:ext cx="10846676" cy="5360275"/>
          </a:xfrm>
        </p:spPr>
        <p:txBody>
          <a:bodyPr>
            <a:normAutofit lnSpcReduction="10000"/>
          </a:bodyPr>
          <a:lstStyle/>
          <a:p>
            <a:pPr algn="just"/>
            <a:r>
              <a:rPr lang="lt-LT" sz="3400" dirty="0"/>
              <a:t>Platus ir </a:t>
            </a:r>
            <a:r>
              <a:rPr lang="lt-LT" sz="3400" dirty="0" err="1"/>
              <a:t>multidiscipliniškumu</a:t>
            </a:r>
            <a:r>
              <a:rPr lang="lt-LT" sz="3400" dirty="0"/>
              <a:t> grįstas išsilavinimas.   </a:t>
            </a:r>
          </a:p>
          <a:p>
            <a:pPr algn="just"/>
            <a:r>
              <a:rPr lang="lt-LT" sz="3400" dirty="0"/>
              <a:t>Informacinių technologijų taikymas ugdymo procese. </a:t>
            </a:r>
          </a:p>
          <a:p>
            <a:pPr algn="just"/>
            <a:r>
              <a:rPr lang="lt-LT" sz="3400" dirty="0"/>
              <a:t>Daugiakalbystė. </a:t>
            </a:r>
          </a:p>
          <a:p>
            <a:pPr algn="just"/>
            <a:r>
              <a:rPr lang="lt-LT" sz="3400" dirty="0"/>
              <a:t>Tyrėjo kompetencija. </a:t>
            </a:r>
          </a:p>
          <a:p>
            <a:pPr algn="just"/>
            <a:r>
              <a:rPr lang="lt-LT" sz="3400" dirty="0"/>
              <a:t>Skatinamas pedagoginių inovacijų kūrimas (turinio, vadybos, metodų). </a:t>
            </a:r>
          </a:p>
          <a:p>
            <a:pPr algn="just"/>
            <a:r>
              <a:rPr lang="lt-LT" sz="3400" dirty="0"/>
              <a:t>Akcentuojama </a:t>
            </a:r>
            <a:r>
              <a:rPr lang="lt-LT" sz="3400" dirty="0" err="1"/>
              <a:t>įtrauktis</a:t>
            </a:r>
            <a:r>
              <a:rPr lang="lt-LT" sz="3400" dirty="0"/>
              <a:t> ir ugdymo poreikių įvairovė. Didelis dėmesys vaikų ugdymo įvairovei. </a:t>
            </a:r>
          </a:p>
          <a:p>
            <a:pPr algn="just"/>
            <a:r>
              <a:rPr lang="lt-LT" sz="3400" dirty="0"/>
              <a:t>Aktyvūs metodai: probleminis mokymas(</a:t>
            </a:r>
            <a:r>
              <a:rPr lang="lt-LT" sz="3400" dirty="0" err="1"/>
              <a:t>is</a:t>
            </a:r>
            <a:r>
              <a:rPr lang="lt-LT" sz="3400" dirty="0"/>
              <a:t>), tyrinėjimais grįstas mokymas ir pan.</a:t>
            </a:r>
          </a:p>
          <a:p>
            <a:pPr algn="just"/>
            <a:endParaRPr lang="lt-LT" dirty="0"/>
          </a:p>
        </p:txBody>
      </p:sp>
    </p:spTree>
    <p:extLst>
      <p:ext uri="{BB962C8B-B14F-4D97-AF65-F5344CB8AC3E}">
        <p14:creationId xmlns:p14="http://schemas.microsoft.com/office/powerpoint/2010/main" val="4188839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a:extLst>
              <a:ext uri="{FF2B5EF4-FFF2-40B4-BE49-F238E27FC236}">
                <a16:creationId xmlns:a16="http://schemas.microsoft.com/office/drawing/2014/main" id="{2D1E67BC-8E7A-448D-9756-4C9FE6A313CD}"/>
              </a:ext>
            </a:extLst>
          </p:cNvPr>
          <p:cNvSpPr>
            <a:spLocks noGrp="1"/>
          </p:cNvSpPr>
          <p:nvPr>
            <p:ph idx="1"/>
          </p:nvPr>
        </p:nvSpPr>
        <p:spPr/>
        <p:txBody>
          <a:bodyPr/>
          <a:lstStyle/>
          <a:p>
            <a:pPr algn="just"/>
            <a:r>
              <a:rPr lang="lt-LT" i="1" dirty="0"/>
              <a:t>Didieji mokytojai išauga panašiu keliu: jie eksperimentuoja, daro daugiau nei jie gali ir atranda naujus būdus puoselėti save; jie suvokia, kad ne visos naujos idėjos yra gyvybingos, bet kai daug naujų idėjų prasiskverbia į ugdymo praktiką, jos padeda augti mokytojams ir jų mokiniams nuolatinio mokymosi sąveikoje lyg šokio metu. </a:t>
            </a:r>
          </a:p>
          <a:p>
            <a:endParaRPr lang="lt-LT" dirty="0"/>
          </a:p>
          <a:p>
            <a:pPr algn="r"/>
            <a:r>
              <a:rPr lang="lt-LT" dirty="0" err="1"/>
              <a:t>Robert</a:t>
            </a:r>
            <a:r>
              <a:rPr lang="lt-LT" dirty="0"/>
              <a:t> E. </a:t>
            </a:r>
            <a:r>
              <a:rPr lang="lt-LT" dirty="0" err="1"/>
              <a:t>Quinn</a:t>
            </a:r>
            <a:r>
              <a:rPr lang="lt-LT" dirty="0"/>
              <a:t> ir kt. („Geriausias mokytojas tavyje“)</a:t>
            </a:r>
          </a:p>
        </p:txBody>
      </p:sp>
    </p:spTree>
    <p:extLst>
      <p:ext uri="{BB962C8B-B14F-4D97-AF65-F5344CB8AC3E}">
        <p14:creationId xmlns:p14="http://schemas.microsoft.com/office/powerpoint/2010/main" val="718659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712A8-7932-4A34-8D93-7B79C5B81AA5}"/>
              </a:ext>
            </a:extLst>
          </p:cNvPr>
          <p:cNvSpPr>
            <a:spLocks noGrp="1"/>
          </p:cNvSpPr>
          <p:nvPr>
            <p:ph type="title"/>
          </p:nvPr>
        </p:nvSpPr>
        <p:spPr>
          <a:xfrm>
            <a:off x="838200" y="365125"/>
            <a:ext cx="10495327" cy="767389"/>
          </a:xfrm>
        </p:spPr>
        <p:txBody>
          <a:bodyPr/>
          <a:lstStyle/>
          <a:p>
            <a:pPr algn="ctr"/>
            <a:r>
              <a:rPr lang="en-US" dirty="0"/>
              <a:t>Kas </a:t>
            </a:r>
            <a:r>
              <a:rPr lang="en-US" dirty="0" err="1"/>
              <a:t>pasikeit</a:t>
            </a:r>
            <a:r>
              <a:rPr lang="lt-LT" dirty="0"/>
              <a:t>ė?</a:t>
            </a:r>
          </a:p>
        </p:txBody>
      </p:sp>
      <p:pic>
        <p:nvPicPr>
          <p:cNvPr id="5" name="Picture 4">
            <a:extLst>
              <a:ext uri="{FF2B5EF4-FFF2-40B4-BE49-F238E27FC236}">
                <a16:creationId xmlns:a16="http://schemas.microsoft.com/office/drawing/2014/main" id="{2D057099-A77B-4EE6-BB27-E726A77D2231}"/>
              </a:ext>
            </a:extLst>
          </p:cNvPr>
          <p:cNvPicPr>
            <a:picLocks noChangeAspect="1"/>
          </p:cNvPicPr>
          <p:nvPr/>
        </p:nvPicPr>
        <p:blipFill>
          <a:blip r:embed="rId2"/>
          <a:stretch>
            <a:fillRect/>
          </a:stretch>
        </p:blipFill>
        <p:spPr>
          <a:xfrm>
            <a:off x="1179443" y="1183819"/>
            <a:ext cx="8746435" cy="5507014"/>
          </a:xfrm>
          <a:prstGeom prst="rect">
            <a:avLst/>
          </a:prstGeom>
        </p:spPr>
      </p:pic>
    </p:spTree>
    <p:extLst>
      <p:ext uri="{BB962C8B-B14F-4D97-AF65-F5344CB8AC3E}">
        <p14:creationId xmlns:p14="http://schemas.microsoft.com/office/powerpoint/2010/main" val="3932668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82C8EB4E-E4DF-404D-B402-B969A9336417}"/>
              </a:ext>
            </a:extLst>
          </p:cNvPr>
          <p:cNvSpPr>
            <a:spLocks noGrp="1"/>
          </p:cNvSpPr>
          <p:nvPr>
            <p:ph type="title"/>
          </p:nvPr>
        </p:nvSpPr>
        <p:spPr>
          <a:xfrm>
            <a:off x="838200" y="365125"/>
            <a:ext cx="10576034" cy="738461"/>
          </a:xfrm>
        </p:spPr>
        <p:txBody>
          <a:bodyPr/>
          <a:lstStyle/>
          <a:p>
            <a:pPr algn="ctr"/>
            <a:r>
              <a:rPr lang="lt-LT" dirty="0"/>
              <a:t>Mokytojai – pokyčių katalizatoriai</a:t>
            </a:r>
          </a:p>
        </p:txBody>
      </p:sp>
      <p:sp>
        <p:nvSpPr>
          <p:cNvPr id="3" name="Turinio vietos rezervavimo ženklas 2">
            <a:extLst>
              <a:ext uri="{FF2B5EF4-FFF2-40B4-BE49-F238E27FC236}">
                <a16:creationId xmlns:a16="http://schemas.microsoft.com/office/drawing/2014/main" id="{8C799706-C2F1-408A-A054-D1F5337FE69D}"/>
              </a:ext>
            </a:extLst>
          </p:cNvPr>
          <p:cNvSpPr>
            <a:spLocks noGrp="1"/>
          </p:cNvSpPr>
          <p:nvPr>
            <p:ph idx="1"/>
          </p:nvPr>
        </p:nvSpPr>
        <p:spPr>
          <a:xfrm>
            <a:off x="425326" y="1225134"/>
            <a:ext cx="11556467" cy="5632865"/>
          </a:xfrm>
        </p:spPr>
        <p:txBody>
          <a:bodyPr>
            <a:normAutofit/>
          </a:bodyPr>
          <a:lstStyle/>
          <a:p>
            <a:pPr algn="just"/>
            <a:r>
              <a:rPr lang="lt-LT" dirty="0"/>
              <a:t>OECD ekspertai (2017) pripažįsta, kad mokinių pasiekimams reikšmingiausias faktorius – geras mokytojas. </a:t>
            </a:r>
          </a:p>
          <a:p>
            <a:pPr algn="just"/>
            <a:r>
              <a:rPr lang="lt-LT" dirty="0"/>
              <a:t>Tyrimai rodo, kad mokiniai, kuriuos mokė efektyviai dirbantys mokytojai aplenkė savo bendraamžius beveik viena klase </a:t>
            </a:r>
            <a:r>
              <a:rPr lang="en-US" dirty="0"/>
              <a:t>(Hanushek, 1992</a:t>
            </a:r>
            <a:r>
              <a:rPr lang="lt-LT" dirty="0"/>
              <a:t>; </a:t>
            </a:r>
            <a:r>
              <a:rPr lang="lt-LT" dirty="0" err="1"/>
              <a:t>Meroni</a:t>
            </a:r>
            <a:r>
              <a:rPr lang="lt-LT" dirty="0"/>
              <a:t> ir kt., 2015</a:t>
            </a:r>
            <a:r>
              <a:rPr lang="en-US" dirty="0"/>
              <a:t>). </a:t>
            </a:r>
            <a:endParaRPr lang="lt-LT" dirty="0"/>
          </a:p>
          <a:p>
            <a:pPr algn="just"/>
            <a:r>
              <a:rPr lang="lt-LT" dirty="0" err="1"/>
              <a:t>Meroni</a:t>
            </a:r>
            <a:r>
              <a:rPr lang="lt-LT" dirty="0"/>
              <a:t> ir kt. (2015) dar priduria – dalykinės žinios yra labai svarbios, tačiau geriausią rezultatą pasiekia stiprų pedagoginį pagrindą turintys mokytojai. </a:t>
            </a:r>
          </a:p>
          <a:p>
            <a:pPr algn="just"/>
            <a:r>
              <a:rPr lang="lt-LT" dirty="0"/>
              <a:t>Neefektyviai dirbančių mokytojų poveikis mokiniams yra ilgalaikis  – net vėliau ir pradėjus </a:t>
            </a:r>
            <a:r>
              <a:rPr lang="en-US" dirty="0"/>
              <a:t> </a:t>
            </a:r>
            <a:r>
              <a:rPr lang="lt-LT" dirty="0"/>
              <a:t>dirbti su gerais pedagogais, mokiniai sunkiai paveja savo bendraamžius ir mokymosi spragos išlieka </a:t>
            </a:r>
            <a:r>
              <a:rPr lang="en-US" dirty="0"/>
              <a:t>(Sanders and Rivers, 1996). </a:t>
            </a:r>
            <a:endParaRPr lang="lt-LT" dirty="0"/>
          </a:p>
        </p:txBody>
      </p:sp>
    </p:spTree>
    <p:extLst>
      <p:ext uri="{BB962C8B-B14F-4D97-AF65-F5344CB8AC3E}">
        <p14:creationId xmlns:p14="http://schemas.microsoft.com/office/powerpoint/2010/main" val="707456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19775212-27B1-468B-AB97-F213D48E090D}"/>
              </a:ext>
            </a:extLst>
          </p:cNvPr>
          <p:cNvSpPr>
            <a:spLocks noGrp="1"/>
          </p:cNvSpPr>
          <p:nvPr>
            <p:ph type="title"/>
          </p:nvPr>
        </p:nvSpPr>
        <p:spPr/>
        <p:txBody>
          <a:bodyPr/>
          <a:lstStyle/>
          <a:p>
            <a:pPr algn="ctr"/>
            <a:r>
              <a:rPr lang="lt-LT" dirty="0"/>
              <a:t>Ar žinome, kokio mokytojo reikia?</a:t>
            </a:r>
          </a:p>
        </p:txBody>
      </p:sp>
      <p:sp>
        <p:nvSpPr>
          <p:cNvPr id="3" name="Turinio vietos rezervavimo ženklas 2">
            <a:extLst>
              <a:ext uri="{FF2B5EF4-FFF2-40B4-BE49-F238E27FC236}">
                <a16:creationId xmlns:a16="http://schemas.microsoft.com/office/drawing/2014/main" id="{E8CF3D50-4C94-4D59-8EA7-E50441D58EC5}"/>
              </a:ext>
            </a:extLst>
          </p:cNvPr>
          <p:cNvSpPr>
            <a:spLocks noGrp="1"/>
          </p:cNvSpPr>
          <p:nvPr>
            <p:ph idx="1"/>
          </p:nvPr>
        </p:nvSpPr>
        <p:spPr>
          <a:xfrm>
            <a:off x="838200" y="1690688"/>
            <a:ext cx="10515600" cy="4772233"/>
          </a:xfrm>
        </p:spPr>
        <p:txBody>
          <a:bodyPr>
            <a:normAutofit/>
          </a:bodyPr>
          <a:lstStyle/>
          <a:p>
            <a:pPr algn="just"/>
            <a:r>
              <a:rPr lang="lt-LT" sz="3200" dirty="0"/>
              <a:t>Geros mokyklos koncepcija, Švietimo ir ugdymo studijų krypčių grupės bei kiti Lietuvos ir Europos dokumentai aiškiai apibrėžia, kokio mokytojo mums reikia (</a:t>
            </a:r>
            <a:r>
              <a:rPr lang="lt-LT" sz="3200" i="1" dirty="0"/>
              <a:t>Lietuvos švietimo būklės 2013-2016 apžvalga</a:t>
            </a:r>
            <a:r>
              <a:rPr lang="lt-LT" sz="3200" dirty="0"/>
              <a:t>). </a:t>
            </a:r>
          </a:p>
          <a:p>
            <a:pPr algn="just"/>
            <a:r>
              <a:rPr lang="lt-LT" sz="3200" dirty="0"/>
              <a:t>2017 m. OECD ekspertai pažymėjo, kad bendrajame ugdyme stokojama vizijos, kas yra gera ugdymo praktika (p. 29). </a:t>
            </a:r>
          </a:p>
          <a:p>
            <a:pPr algn="just"/>
            <a:endParaRPr lang="lt-LT" sz="3200" dirty="0"/>
          </a:p>
          <a:p>
            <a:endParaRPr lang="lt-LT" sz="3200" dirty="0"/>
          </a:p>
          <a:p>
            <a:endParaRPr lang="lt-LT" sz="3200" dirty="0"/>
          </a:p>
        </p:txBody>
      </p:sp>
    </p:spTree>
    <p:extLst>
      <p:ext uri="{BB962C8B-B14F-4D97-AF65-F5344CB8AC3E}">
        <p14:creationId xmlns:p14="http://schemas.microsoft.com/office/powerpoint/2010/main" val="1739540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94842-117F-4E1F-8D70-D91674415EC9}"/>
              </a:ext>
            </a:extLst>
          </p:cNvPr>
          <p:cNvSpPr>
            <a:spLocks noGrp="1"/>
          </p:cNvSpPr>
          <p:nvPr>
            <p:ph type="title"/>
          </p:nvPr>
        </p:nvSpPr>
        <p:spPr>
          <a:xfrm>
            <a:off x="283779" y="365125"/>
            <a:ext cx="11587655" cy="1325563"/>
          </a:xfrm>
        </p:spPr>
        <p:txBody>
          <a:bodyPr/>
          <a:lstStyle/>
          <a:p>
            <a:pPr algn="ctr"/>
            <a:r>
              <a:rPr lang="lt-LT" dirty="0"/>
              <a:t>„Gero“ mokytojo koncepcija? (</a:t>
            </a:r>
            <a:r>
              <a:rPr lang="lt-LT" dirty="0" err="1"/>
              <a:t>Booth</a:t>
            </a:r>
            <a:r>
              <a:rPr lang="lt-LT" dirty="0"/>
              <a:t>, </a:t>
            </a:r>
            <a:r>
              <a:rPr lang="lt-LT" dirty="0" err="1"/>
              <a:t>Coles</a:t>
            </a:r>
            <a:r>
              <a:rPr lang="lt-LT" dirty="0"/>
              <a:t>, 2017)</a:t>
            </a:r>
          </a:p>
        </p:txBody>
      </p:sp>
      <p:sp>
        <p:nvSpPr>
          <p:cNvPr id="3" name="Content Placeholder 2">
            <a:extLst>
              <a:ext uri="{FF2B5EF4-FFF2-40B4-BE49-F238E27FC236}">
                <a16:creationId xmlns:a16="http://schemas.microsoft.com/office/drawing/2014/main" id="{5DA10B49-278F-4708-938B-D76F26C3D26E}"/>
              </a:ext>
            </a:extLst>
          </p:cNvPr>
          <p:cNvSpPr>
            <a:spLocks noGrp="1"/>
          </p:cNvSpPr>
          <p:nvPr>
            <p:ph idx="1"/>
          </p:nvPr>
        </p:nvSpPr>
        <p:spPr>
          <a:xfrm>
            <a:off x="838200" y="1825625"/>
            <a:ext cx="5789103" cy="4351338"/>
          </a:xfrm>
        </p:spPr>
        <p:txBody>
          <a:bodyPr/>
          <a:lstStyle/>
          <a:p>
            <a:r>
              <a:rPr lang="lt-LT" dirty="0"/>
              <a:t>Profesinis identitetas.</a:t>
            </a:r>
          </a:p>
          <a:p>
            <a:r>
              <a:rPr lang="lt-LT" dirty="0"/>
              <a:t>Ugdytinių pažinimas.</a:t>
            </a:r>
          </a:p>
          <a:p>
            <a:r>
              <a:rPr lang="lt-LT" dirty="0"/>
              <a:t>Ugdymo strategijų ir metodų įvaldymas.</a:t>
            </a:r>
          </a:p>
          <a:p>
            <a:r>
              <a:rPr lang="lt-LT" dirty="0"/>
              <a:t>Efektyvaus mokyklos darbo suvokimas.</a:t>
            </a:r>
          </a:p>
          <a:p>
            <a:endParaRPr lang="lt-LT" dirty="0"/>
          </a:p>
        </p:txBody>
      </p:sp>
      <p:sp>
        <p:nvSpPr>
          <p:cNvPr id="4" name="Arrow: Right 3">
            <a:extLst>
              <a:ext uri="{FF2B5EF4-FFF2-40B4-BE49-F238E27FC236}">
                <a16:creationId xmlns:a16="http://schemas.microsoft.com/office/drawing/2014/main" id="{A4CB07C9-438A-4953-AD2F-402815AA2ED5}"/>
              </a:ext>
            </a:extLst>
          </p:cNvPr>
          <p:cNvSpPr/>
          <p:nvPr/>
        </p:nvSpPr>
        <p:spPr>
          <a:xfrm>
            <a:off x="5167618" y="2101023"/>
            <a:ext cx="1635853" cy="922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5" name="Rectangle 4">
            <a:extLst>
              <a:ext uri="{FF2B5EF4-FFF2-40B4-BE49-F238E27FC236}">
                <a16:creationId xmlns:a16="http://schemas.microsoft.com/office/drawing/2014/main" id="{817D8A71-6AFE-47DD-94DE-6AB6E6B1B197}"/>
              </a:ext>
            </a:extLst>
          </p:cNvPr>
          <p:cNvSpPr/>
          <p:nvPr/>
        </p:nvSpPr>
        <p:spPr>
          <a:xfrm>
            <a:off x="7029973" y="1825625"/>
            <a:ext cx="4434283" cy="3108543"/>
          </a:xfrm>
          <a:prstGeom prst="rect">
            <a:avLst/>
          </a:prstGeom>
        </p:spPr>
        <p:txBody>
          <a:bodyPr wrap="square">
            <a:spAutoFit/>
          </a:bodyPr>
          <a:lstStyle/>
          <a:p>
            <a:r>
              <a:rPr lang="lt-LT" sz="2800" dirty="0">
                <a:latin typeface="Calibri" panose="020F0502020204030204" pitchFamily="34" charset="0"/>
                <a:ea typeface="Calibri" panose="020F0502020204030204" pitchFamily="34" charset="0"/>
                <a:cs typeface="Calibri" panose="020F0502020204030204" pitchFamily="34" charset="0"/>
              </a:rPr>
              <a:t>Aš</a:t>
            </a:r>
          </a:p>
          <a:p>
            <a:r>
              <a:rPr lang="lt-LT" sz="2800" dirty="0">
                <a:latin typeface="Calibri" panose="020F0502020204030204" pitchFamily="34" charset="0"/>
              </a:rPr>
              <a:t>Ugdytinis</a:t>
            </a:r>
          </a:p>
          <a:p>
            <a:r>
              <a:rPr lang="lt-LT" sz="2800" dirty="0">
                <a:latin typeface="Calibri" panose="020F0502020204030204" pitchFamily="34" charset="0"/>
              </a:rPr>
              <a:t>Aš ir ugdytinis</a:t>
            </a:r>
          </a:p>
          <a:p>
            <a:endParaRPr lang="lt-LT" sz="2800" dirty="0">
              <a:latin typeface="Calibri" panose="020F0502020204030204" pitchFamily="34" charset="0"/>
            </a:endParaRPr>
          </a:p>
          <a:p>
            <a:r>
              <a:rPr lang="lt-LT" sz="2800" dirty="0">
                <a:latin typeface="Calibri" panose="020F0502020204030204" pitchFamily="34" charset="0"/>
              </a:rPr>
              <a:t>Aš ir bendruomenė</a:t>
            </a:r>
          </a:p>
          <a:p>
            <a:endParaRPr lang="lt-LT" sz="2800" dirty="0">
              <a:latin typeface="Calibri" panose="020F0502020204030204" pitchFamily="34" charset="0"/>
            </a:endParaRPr>
          </a:p>
          <a:p>
            <a:endParaRPr lang="lt-LT" sz="2800" dirty="0"/>
          </a:p>
        </p:txBody>
      </p:sp>
      <p:sp>
        <p:nvSpPr>
          <p:cNvPr id="6" name="Arrow: Right 5">
            <a:extLst>
              <a:ext uri="{FF2B5EF4-FFF2-40B4-BE49-F238E27FC236}">
                <a16:creationId xmlns:a16="http://schemas.microsoft.com/office/drawing/2014/main" id="{B8C6F5DA-3EC7-46C8-831E-88C7884D7B31}"/>
              </a:ext>
            </a:extLst>
          </p:cNvPr>
          <p:cNvSpPr/>
          <p:nvPr/>
        </p:nvSpPr>
        <p:spPr>
          <a:xfrm>
            <a:off x="5167618" y="2603638"/>
            <a:ext cx="1635853" cy="922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7" name="Arrow: Right 6">
            <a:extLst>
              <a:ext uri="{FF2B5EF4-FFF2-40B4-BE49-F238E27FC236}">
                <a16:creationId xmlns:a16="http://schemas.microsoft.com/office/drawing/2014/main" id="{76593D80-00B0-4E08-86BD-26A44E6646C7}"/>
              </a:ext>
            </a:extLst>
          </p:cNvPr>
          <p:cNvSpPr/>
          <p:nvPr/>
        </p:nvSpPr>
        <p:spPr>
          <a:xfrm>
            <a:off x="5388530" y="3061982"/>
            <a:ext cx="1414941" cy="922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8" name="Arrow: Right 7">
            <a:extLst>
              <a:ext uri="{FF2B5EF4-FFF2-40B4-BE49-F238E27FC236}">
                <a16:creationId xmlns:a16="http://schemas.microsoft.com/office/drawing/2014/main" id="{43A87329-4DF0-4CBD-AEB7-D65647E16BA5}"/>
              </a:ext>
            </a:extLst>
          </p:cNvPr>
          <p:cNvSpPr/>
          <p:nvPr/>
        </p:nvSpPr>
        <p:spPr>
          <a:xfrm>
            <a:off x="5278073" y="3841545"/>
            <a:ext cx="1635853" cy="922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Tree>
    <p:extLst>
      <p:ext uri="{BB962C8B-B14F-4D97-AF65-F5344CB8AC3E}">
        <p14:creationId xmlns:p14="http://schemas.microsoft.com/office/powerpoint/2010/main" val="12773489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83CB91A9-3E36-4EDE-BCA7-12EEB260498C}"/>
              </a:ext>
            </a:extLst>
          </p:cNvPr>
          <p:cNvSpPr>
            <a:spLocks noGrp="1"/>
          </p:cNvSpPr>
          <p:nvPr>
            <p:ph type="title"/>
          </p:nvPr>
        </p:nvSpPr>
        <p:spPr>
          <a:xfrm>
            <a:off x="838200" y="126124"/>
            <a:ext cx="10515600" cy="1325563"/>
          </a:xfrm>
        </p:spPr>
        <p:txBody>
          <a:bodyPr/>
          <a:lstStyle/>
          <a:p>
            <a:r>
              <a:rPr lang="lt-LT" dirty="0"/>
              <a:t>Profesinis laukas. Sistemos atvirumas</a:t>
            </a:r>
          </a:p>
        </p:txBody>
      </p:sp>
      <p:sp>
        <p:nvSpPr>
          <p:cNvPr id="3" name="Turinio vietos rezervavimo ženklas 2">
            <a:extLst>
              <a:ext uri="{FF2B5EF4-FFF2-40B4-BE49-F238E27FC236}">
                <a16:creationId xmlns:a16="http://schemas.microsoft.com/office/drawing/2014/main" id="{9D1372AE-0566-40C0-803F-8AB32ECE4C8E}"/>
              </a:ext>
            </a:extLst>
          </p:cNvPr>
          <p:cNvSpPr>
            <a:spLocks noGrp="1"/>
          </p:cNvSpPr>
          <p:nvPr>
            <p:ph idx="1"/>
          </p:nvPr>
        </p:nvSpPr>
        <p:spPr>
          <a:xfrm>
            <a:off x="315310" y="1450428"/>
            <a:ext cx="11038490" cy="5281448"/>
          </a:xfrm>
        </p:spPr>
        <p:txBody>
          <a:bodyPr>
            <a:normAutofit fontScale="92500" lnSpcReduction="20000"/>
          </a:bodyPr>
          <a:lstStyle/>
          <a:p>
            <a:pPr marL="528638" indent="-457200" algn="just">
              <a:lnSpc>
                <a:spcPct val="150000"/>
              </a:lnSpc>
              <a:spcBef>
                <a:spcPts val="338"/>
              </a:spcBef>
              <a:defRPr/>
            </a:pPr>
            <a:r>
              <a:rPr lang="lt-LT" altLang="lt-LT" sz="3000" dirty="0">
                <a:latin typeface="Calibri" panose="020F0502020204030204" pitchFamily="34" charset="0"/>
                <a:ea typeface="ＭＳ Ｐゴシック" pitchFamily="34" charset="-128"/>
                <a:cs typeface="Tahoma" pitchFamily="34" charset="0"/>
              </a:rPr>
              <a:t>Remiantis užsienio šalių patirtimi, pedagogų rengimas turėtų būti vykdomas įvairiais modeliais – lygiagrečiuoju, nuosekliuoju ir gretutiniu būdu. Įteisinami ir alternatyvūs būdai („Renkuosi mokyti“ ir pan.). </a:t>
            </a:r>
            <a:r>
              <a:rPr lang="lt-LT" altLang="lt-LT" sz="3000" u="sng" dirty="0">
                <a:latin typeface="Calibri" panose="020F0502020204030204" pitchFamily="34" charset="0"/>
                <a:ea typeface="ＭＳ Ｐゴシック" pitchFamily="34" charset="-128"/>
                <a:cs typeface="Tahoma" pitchFamily="34" charset="0"/>
              </a:rPr>
              <a:t>Lietuvoje tai jau įtvirtina 2017 m. </a:t>
            </a:r>
          </a:p>
          <a:p>
            <a:pPr marL="528638" indent="-457200" algn="just">
              <a:lnSpc>
                <a:spcPct val="150000"/>
              </a:lnSpc>
              <a:spcBef>
                <a:spcPts val="338"/>
              </a:spcBef>
              <a:defRPr/>
            </a:pPr>
            <a:r>
              <a:rPr lang="lt-LT" altLang="lt-LT" sz="3000" dirty="0">
                <a:latin typeface="Calibri" panose="020F0502020204030204" pitchFamily="34" charset="0"/>
                <a:ea typeface="ＭＳ Ｐゴシック" pitchFamily="34" charset="-128"/>
                <a:cs typeface="Tahoma" pitchFamily="34" charset="0"/>
              </a:rPr>
              <a:t>Tik modelių įvairovė leis į švietimo sistemą pritraukti įvairių sričių ir specializacijų pedagogus. </a:t>
            </a:r>
          </a:p>
          <a:p>
            <a:pPr marL="528638" indent="-457200" algn="just">
              <a:lnSpc>
                <a:spcPct val="150000"/>
              </a:lnSpc>
              <a:spcBef>
                <a:spcPts val="338"/>
              </a:spcBef>
              <a:defRPr/>
            </a:pPr>
            <a:r>
              <a:rPr lang="lt-LT" altLang="lt-LT" sz="3000" dirty="0">
                <a:latin typeface="Calibri" panose="020F0502020204030204" pitchFamily="34" charset="0"/>
                <a:ea typeface="ＭＳ Ｐゴシック" pitchFamily="34" charset="-128"/>
                <a:cs typeface="Tahoma" pitchFamily="34" charset="0"/>
              </a:rPr>
              <a:t>Modelių įvairovė leis pritraukti vyrų į pedagogikas studijas. VDU patirtis rodo, kad vyrų daugiausiai ateina per nuoseklųjį ir gretutinį modelį. VDU atveju vyrai šiose studijose sudaro apie 20 proc. </a:t>
            </a:r>
          </a:p>
          <a:p>
            <a:endParaRPr lang="lt-LT" dirty="0"/>
          </a:p>
        </p:txBody>
      </p:sp>
    </p:spTree>
    <p:extLst>
      <p:ext uri="{BB962C8B-B14F-4D97-AF65-F5344CB8AC3E}">
        <p14:creationId xmlns:p14="http://schemas.microsoft.com/office/powerpoint/2010/main" val="1375403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91157734-723A-4524-B071-4EA8455BFF66}"/>
              </a:ext>
            </a:extLst>
          </p:cNvPr>
          <p:cNvSpPr>
            <a:spLocks noGrp="1"/>
          </p:cNvSpPr>
          <p:nvPr>
            <p:ph type="title"/>
          </p:nvPr>
        </p:nvSpPr>
        <p:spPr>
          <a:xfrm>
            <a:off x="815865" y="-17250"/>
            <a:ext cx="10560269" cy="837058"/>
          </a:xfrm>
        </p:spPr>
        <p:txBody>
          <a:bodyPr/>
          <a:lstStyle/>
          <a:p>
            <a:pPr algn="ctr"/>
            <a:r>
              <a:rPr lang="lt-LT" dirty="0"/>
              <a:t>„Idealaus“ mokytojo savybės kinta su patirtimi</a:t>
            </a:r>
          </a:p>
        </p:txBody>
      </p:sp>
      <p:pic>
        <p:nvPicPr>
          <p:cNvPr id="3" name="Picture 3">
            <a:extLst>
              <a:ext uri="{FF2B5EF4-FFF2-40B4-BE49-F238E27FC236}">
                <a16:creationId xmlns:a16="http://schemas.microsoft.com/office/drawing/2014/main" id="{B7538EE3-227B-4732-9BB0-997255B0F27E}"/>
              </a:ext>
            </a:extLst>
          </p:cNvPr>
          <p:cNvPicPr>
            <a:picLocks noChangeAspect="1"/>
          </p:cNvPicPr>
          <p:nvPr/>
        </p:nvPicPr>
        <p:blipFill>
          <a:blip r:embed="rId3"/>
          <a:stretch>
            <a:fillRect/>
          </a:stretch>
        </p:blipFill>
        <p:spPr>
          <a:xfrm>
            <a:off x="1024758" y="731612"/>
            <a:ext cx="9490539" cy="6118505"/>
          </a:xfrm>
          <a:prstGeom prst="rect">
            <a:avLst/>
          </a:prstGeom>
        </p:spPr>
      </p:pic>
    </p:spTree>
    <p:extLst>
      <p:ext uri="{BB962C8B-B14F-4D97-AF65-F5344CB8AC3E}">
        <p14:creationId xmlns:p14="http://schemas.microsoft.com/office/powerpoint/2010/main" val="158138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F494C8F2-56C8-4FCC-97A8-36A970FA3D27}"/>
              </a:ext>
            </a:extLst>
          </p:cNvPr>
          <p:cNvSpPr>
            <a:spLocks noGrp="1"/>
          </p:cNvSpPr>
          <p:nvPr>
            <p:ph type="title"/>
          </p:nvPr>
        </p:nvSpPr>
        <p:spPr>
          <a:xfrm>
            <a:off x="838200" y="144409"/>
            <a:ext cx="10515600" cy="580806"/>
          </a:xfrm>
        </p:spPr>
        <p:txBody>
          <a:bodyPr>
            <a:normAutofit fontScale="90000"/>
          </a:bodyPr>
          <a:lstStyle/>
          <a:p>
            <a:r>
              <a:rPr lang="lt-LT" dirty="0"/>
              <a:t>„Idealus“ mokytojas vyrų ir moterų požiūriu</a:t>
            </a:r>
          </a:p>
        </p:txBody>
      </p:sp>
      <p:pic>
        <p:nvPicPr>
          <p:cNvPr id="3" name="Paveikslėlis 2">
            <a:extLst>
              <a:ext uri="{FF2B5EF4-FFF2-40B4-BE49-F238E27FC236}">
                <a16:creationId xmlns:a16="http://schemas.microsoft.com/office/drawing/2014/main" id="{F29AB50C-B614-4AD2-B637-FF9C381C47BA}"/>
              </a:ext>
            </a:extLst>
          </p:cNvPr>
          <p:cNvPicPr>
            <a:picLocks noChangeAspect="1"/>
          </p:cNvPicPr>
          <p:nvPr/>
        </p:nvPicPr>
        <p:blipFill>
          <a:blip r:embed="rId2"/>
          <a:stretch>
            <a:fillRect/>
          </a:stretch>
        </p:blipFill>
        <p:spPr>
          <a:xfrm>
            <a:off x="1718441" y="725215"/>
            <a:ext cx="8236119" cy="6170156"/>
          </a:xfrm>
          <a:prstGeom prst="rect">
            <a:avLst/>
          </a:prstGeom>
        </p:spPr>
      </p:pic>
    </p:spTree>
    <p:extLst>
      <p:ext uri="{BB962C8B-B14F-4D97-AF65-F5344CB8AC3E}">
        <p14:creationId xmlns:p14="http://schemas.microsoft.com/office/powerpoint/2010/main" val="6451188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3978</TotalTime>
  <Words>936</Words>
  <Application>Microsoft Office PowerPoint</Application>
  <PresentationFormat>Plačiaekranė</PresentationFormat>
  <Paragraphs>86</Paragraphs>
  <Slides>16</Slides>
  <Notes>4</Notes>
  <HiddenSlides>0</HiddenSlides>
  <MMClips>0</MMClips>
  <ScaleCrop>false</ScaleCrop>
  <HeadingPairs>
    <vt:vector size="6" baseType="variant">
      <vt:variant>
        <vt:lpstr>Naudojami šriftai</vt:lpstr>
      </vt:variant>
      <vt:variant>
        <vt:i4>5</vt:i4>
      </vt:variant>
      <vt:variant>
        <vt:lpstr>Tema</vt:lpstr>
      </vt:variant>
      <vt:variant>
        <vt:i4>1</vt:i4>
      </vt:variant>
      <vt:variant>
        <vt:lpstr>Skaidrių pavadinimai</vt:lpstr>
      </vt:variant>
      <vt:variant>
        <vt:i4>16</vt:i4>
      </vt:variant>
    </vt:vector>
  </HeadingPairs>
  <TitlesOfParts>
    <vt:vector size="22" baseType="lpstr">
      <vt:lpstr>ＭＳ Ｐゴシック</vt:lpstr>
      <vt:lpstr>Arial</vt:lpstr>
      <vt:lpstr>Calibri</vt:lpstr>
      <vt:lpstr>Calibri Light</vt:lpstr>
      <vt:lpstr>Tahoma</vt:lpstr>
      <vt:lpstr>Office Theme</vt:lpstr>
      <vt:lpstr>Kokio mokytojo norime Lietuvoje: pedagogų rengimo kaitos kryptys</vt:lpstr>
      <vt:lpstr>„PowerPoint“ pateiktis</vt:lpstr>
      <vt:lpstr>Kas pasikeitė?</vt:lpstr>
      <vt:lpstr>Mokytojai – pokyčių katalizatoriai</vt:lpstr>
      <vt:lpstr>Ar žinome, kokio mokytojo reikia?</vt:lpstr>
      <vt:lpstr>„Gero“ mokytojo koncepcija? (Booth, Coles, 2017)</vt:lpstr>
      <vt:lpstr>Profesinis laukas. Sistemos atvirumas</vt:lpstr>
      <vt:lpstr>„Idealaus“ mokytojo savybės kinta su patirtimi</vt:lpstr>
      <vt:lpstr>„Idealus“ mokytojas vyrų ir moterų požiūriu</vt:lpstr>
      <vt:lpstr>Bendrosios kompetencijos pedagogų kompetencijų apraše (2018 m. projektas)</vt:lpstr>
      <vt:lpstr>Ugdytinių pažinimas</vt:lpstr>
      <vt:lpstr>Ko mokiniai tikisi iš „gero“ mokytojo(Booth, Coles, 2017)</vt:lpstr>
      <vt:lpstr>Specialiosios kompetencijos pedagogų kompetencijų apraše (2018 m. projektas)</vt:lpstr>
      <vt:lpstr>Pedagogų rengimo aplinka: tyrimai ir šiuolaikinė infrastruktūra</vt:lpstr>
      <vt:lpstr>Bendruomenė ir profesinis augimas</vt:lpstr>
      <vt:lpstr>Pedagogų rengimo gairės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Kokio mokytojo norime Lietuvoje: pedagogų rengimo kaitos kryptys</dc:title>
  <dc:creator>Lina Kaminskienė</dc:creator>
  <cp:lastModifiedBy>Lina Kaminskienė</cp:lastModifiedBy>
  <cp:revision>36</cp:revision>
  <dcterms:created xsi:type="dcterms:W3CDTF">2018-05-17T11:37:19Z</dcterms:created>
  <dcterms:modified xsi:type="dcterms:W3CDTF">2018-05-20T12:20:04Z</dcterms:modified>
</cp:coreProperties>
</file>