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B143B-9BBB-4809-BD99-EAFCB6D8E921}" type="datetimeFigureOut">
              <a:rPr lang="lt-LT" smtClean="0"/>
              <a:t>2018.05.20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47BB-CC48-497B-B705-1CA9483613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49325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B143B-9BBB-4809-BD99-EAFCB6D8E921}" type="datetimeFigureOut">
              <a:rPr lang="lt-LT" smtClean="0"/>
              <a:t>2018.05.20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47BB-CC48-497B-B705-1CA9483613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64932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B143B-9BBB-4809-BD99-EAFCB6D8E921}" type="datetimeFigureOut">
              <a:rPr lang="lt-LT" smtClean="0"/>
              <a:t>2018.05.20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47BB-CC48-497B-B705-1CA9483613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59931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B143B-9BBB-4809-BD99-EAFCB6D8E921}" type="datetimeFigureOut">
              <a:rPr lang="lt-LT" smtClean="0"/>
              <a:t>2018.05.20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47BB-CC48-497B-B705-1CA9483613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5399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B143B-9BBB-4809-BD99-EAFCB6D8E921}" type="datetimeFigureOut">
              <a:rPr lang="lt-LT" smtClean="0"/>
              <a:t>2018.05.20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47BB-CC48-497B-B705-1CA9483613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76480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B143B-9BBB-4809-BD99-EAFCB6D8E921}" type="datetimeFigureOut">
              <a:rPr lang="lt-LT" smtClean="0"/>
              <a:t>2018.05.20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47BB-CC48-497B-B705-1CA9483613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16085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B143B-9BBB-4809-BD99-EAFCB6D8E921}" type="datetimeFigureOut">
              <a:rPr lang="lt-LT" smtClean="0"/>
              <a:t>2018.05.20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47BB-CC48-497B-B705-1CA9483613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75598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B143B-9BBB-4809-BD99-EAFCB6D8E921}" type="datetimeFigureOut">
              <a:rPr lang="lt-LT" smtClean="0"/>
              <a:t>2018.05.20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47BB-CC48-497B-B705-1CA9483613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9618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B143B-9BBB-4809-BD99-EAFCB6D8E921}" type="datetimeFigureOut">
              <a:rPr lang="lt-LT" smtClean="0"/>
              <a:t>2018.05.20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47BB-CC48-497B-B705-1CA9483613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8225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B143B-9BBB-4809-BD99-EAFCB6D8E921}" type="datetimeFigureOut">
              <a:rPr lang="lt-LT" smtClean="0"/>
              <a:t>2018.05.20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47BB-CC48-497B-B705-1CA9483613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99970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B143B-9BBB-4809-BD99-EAFCB6D8E921}" type="datetimeFigureOut">
              <a:rPr lang="lt-LT" smtClean="0"/>
              <a:t>2018.05.20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47BB-CC48-497B-B705-1CA9483613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80999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B143B-9BBB-4809-BD99-EAFCB6D8E921}" type="datetimeFigureOut">
              <a:rPr lang="lt-LT" smtClean="0"/>
              <a:t>2018.05.20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447BB-CC48-497B-B705-1CA9483613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03081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3639" y="1122363"/>
            <a:ext cx="11320530" cy="2387600"/>
          </a:xfrm>
        </p:spPr>
        <p:txBody>
          <a:bodyPr>
            <a:normAutofit/>
          </a:bodyPr>
          <a:lstStyle/>
          <a:p>
            <a:r>
              <a:rPr lang="lt-LT" sz="4400" b="1" dirty="0" smtClean="0"/>
              <a:t>Konferencija</a:t>
            </a:r>
            <a:br>
              <a:rPr lang="lt-LT" sz="4400" b="1" dirty="0" smtClean="0"/>
            </a:br>
            <a:r>
              <a:rPr lang="lt-LT" sz="4400" b="1" dirty="0" smtClean="0"/>
              <a:t/>
            </a:r>
            <a:br>
              <a:rPr lang="lt-LT" sz="4400" b="1" dirty="0" smtClean="0"/>
            </a:br>
            <a:r>
              <a:rPr lang="lt-LT" sz="5400" b="1" dirty="0" smtClean="0"/>
              <a:t>„</a:t>
            </a:r>
            <a:r>
              <a:rPr lang="lt-LT" sz="5400" b="1" dirty="0"/>
              <a:t>Švietimas- Lietuvos dabarčiai ir </a:t>
            </a:r>
            <a:r>
              <a:rPr lang="lt-LT" sz="5400" b="1" dirty="0" smtClean="0"/>
              <a:t>ateičiai“</a:t>
            </a:r>
            <a:endParaRPr lang="lt-LT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1904" y="4387650"/>
            <a:ext cx="9144000" cy="1655762"/>
          </a:xfrm>
        </p:spPr>
        <p:txBody>
          <a:bodyPr>
            <a:normAutofit/>
          </a:bodyPr>
          <a:lstStyle/>
          <a:p>
            <a:r>
              <a:rPr lang="lt-LT" dirty="0" smtClean="0"/>
              <a:t>2018 </a:t>
            </a:r>
            <a:r>
              <a:rPr lang="lt-LT" dirty="0" smtClean="0"/>
              <a:t>m. </a:t>
            </a:r>
            <a:r>
              <a:rPr lang="lt-LT" dirty="0" smtClean="0"/>
              <a:t>gegužės 21 d.</a:t>
            </a:r>
          </a:p>
          <a:p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>Lietuvos Respublikos Seimas, III rūmai, Gedimino pr. 53, </a:t>
            </a:r>
            <a:r>
              <a:rPr lang="lt-LT" dirty="0" smtClean="0"/>
              <a:t>Vilnius</a:t>
            </a:r>
            <a:r>
              <a:rPr lang="lt-LT" b="1" dirty="0" smtClean="0"/>
              <a:t> 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2" y="334851"/>
            <a:ext cx="3334085" cy="7875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1163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7590743"/>
              </p:ext>
            </p:extLst>
          </p:nvPr>
        </p:nvGraphicFramePr>
        <p:xfrm>
          <a:off x="311728" y="314614"/>
          <a:ext cx="11525808" cy="63483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34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7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79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466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66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</a:rPr>
                        <a:t>Eil. Nr.</a:t>
                      </a:r>
                      <a:endParaRPr lang="lt-L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</a:rPr>
                        <a:t>Laikas</a:t>
                      </a:r>
                      <a:endParaRPr lang="lt-L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</a:rPr>
                        <a:t> </a:t>
                      </a:r>
                      <a:endParaRPr lang="lt-L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</a:rPr>
                        <a:t>Pranešimas</a:t>
                      </a:r>
                      <a:endParaRPr lang="lt-L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8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</a:rPr>
                        <a:t> </a:t>
                      </a:r>
                      <a:endParaRPr lang="lt-L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+mj-lt"/>
                        </a:rPr>
                        <a:t>9.00-10.00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  <a:latin typeface="+mj-lt"/>
                        </a:rPr>
                        <a:t>Registracija</a:t>
                      </a:r>
                      <a:endParaRPr lang="lt-LT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+mj-lt"/>
                        </a:rPr>
                        <a:t> 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14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</a:rPr>
                        <a:t>1</a:t>
                      </a:r>
                      <a:endParaRPr lang="lt-L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 smtClean="0">
                          <a:effectLst/>
                          <a:latin typeface="+mj-lt"/>
                        </a:rPr>
                        <a:t>10.00-10.10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lt-LT" sz="18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Akademikas</a:t>
                      </a:r>
                      <a:r>
                        <a:rPr lang="lt-LT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lt-LT" sz="18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Eugenijus Jovaiša</a:t>
                      </a:r>
                    </a:p>
                    <a:p>
                      <a:r>
                        <a:rPr lang="lt-LT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Lietuvos Respublikos Seimo Švietimo ir mokslo komiteto pirmininkas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+mj-lt"/>
                        </a:rPr>
                        <a:t>Sveikinimo žodis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14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</a:rPr>
                        <a:t>2</a:t>
                      </a:r>
                      <a:endParaRPr lang="lt-L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 smtClean="0">
                          <a:effectLst/>
                          <a:latin typeface="+mj-lt"/>
                        </a:rPr>
                        <a:t>10.10-10.20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lt-LT" sz="18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Gražvydas Kazakevičius</a:t>
                      </a:r>
                    </a:p>
                    <a:p>
                      <a:r>
                        <a:rPr lang="lt-LT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Lietuvos Respublikos Švietimo ir mokslo ministerijos viceministras 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+mj-lt"/>
                        </a:rPr>
                        <a:t>Sveikinimo žodis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14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</a:rPr>
                        <a:t>3</a:t>
                      </a:r>
                      <a:endParaRPr lang="lt-L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 smtClean="0">
                          <a:effectLst/>
                          <a:latin typeface="+mj-lt"/>
                        </a:rPr>
                        <a:t>10.20-10.30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lt-LT" sz="18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Aušra </a:t>
                      </a:r>
                      <a:r>
                        <a:rPr lang="lt-LT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Papirtienė</a:t>
                      </a:r>
                      <a:endParaRPr lang="lt-LT" sz="1800" b="1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lt-LT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Lietuvos Respublikos Seimo narė, Švietimo ir mokslo komiteto narė 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Mokyklos vadovo teisinis reglamentavimas: pokyčiai ir galimybės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24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</a:rPr>
                        <a:t>4</a:t>
                      </a:r>
                      <a:endParaRPr lang="lt-L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 smtClean="0">
                          <a:effectLst/>
                          <a:latin typeface="+mj-lt"/>
                        </a:rPr>
                        <a:t>10.30-10.50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lt-LT" sz="18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Profesorė Vilija </a:t>
                      </a:r>
                      <a:r>
                        <a:rPr lang="lt-LT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Targamadzė</a:t>
                      </a:r>
                      <a:endParaRPr lang="lt-LT" sz="1800" b="1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lt-LT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Vilniaus universitetas 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Bendrojo ugdymo mokyklos </a:t>
                      </a:r>
                      <a:r>
                        <a:rPr lang="lt-LT" sz="18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mimikrija</a:t>
                      </a:r>
                      <a:r>
                        <a:rPr lang="lt-LT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ar metamorfozė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24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</a:rPr>
                        <a:t>5</a:t>
                      </a:r>
                      <a:endParaRPr lang="lt-L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 smtClean="0">
                          <a:effectLst/>
                          <a:latin typeface="+mj-lt"/>
                        </a:rPr>
                        <a:t>10.50-11.10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lt-LT" sz="18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Profesorius Jonas </a:t>
                      </a:r>
                      <a:r>
                        <a:rPr lang="lt-LT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Ruškus</a:t>
                      </a:r>
                      <a:endParaRPr lang="lt-LT" sz="1800" b="1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lt-LT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Vytauto Didžiojo universitetas 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Įtraukusis</a:t>
                      </a:r>
                      <a:r>
                        <a:rPr lang="lt-LT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ugdymas – šiuolaikinė pasaulinė švietimo kryptis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024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</a:rPr>
                        <a:t>6</a:t>
                      </a:r>
                      <a:endParaRPr lang="lt-L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 smtClean="0">
                          <a:effectLst/>
                          <a:latin typeface="+mj-lt"/>
                        </a:rPr>
                        <a:t>11.10-11.30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Docentė </a:t>
                      </a:r>
                      <a:r>
                        <a:rPr lang="lt-LT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Lina Kaminskienė </a:t>
                      </a:r>
                      <a:endParaRPr lang="lt-LT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Vytauto Didžiojo universitetas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Kokio mokytojo norime Lietuvoje: pedagogų rengimo kaitos kryptys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21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</a:rPr>
                        <a:t> </a:t>
                      </a:r>
                      <a:endParaRPr lang="lt-L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 smtClean="0">
                          <a:effectLst/>
                          <a:latin typeface="+mj-lt"/>
                        </a:rPr>
                        <a:t>11.30-12.10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  <a:latin typeface="+mj-lt"/>
                        </a:rPr>
                        <a:t>Kavos pertrauka</a:t>
                      </a:r>
                      <a:endParaRPr lang="lt-LT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+mj-lt"/>
                        </a:rPr>
                        <a:t> 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225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5709555"/>
              </p:ext>
            </p:extLst>
          </p:nvPr>
        </p:nvGraphicFramePr>
        <p:xfrm>
          <a:off x="203916" y="365125"/>
          <a:ext cx="11784168" cy="59071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5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5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5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046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21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</a:rPr>
                        <a:t>Eil. Nr.</a:t>
                      </a:r>
                      <a:endParaRPr lang="lt-L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</a:rPr>
                        <a:t>Laikas</a:t>
                      </a:r>
                      <a:endParaRPr lang="lt-L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</a:rPr>
                        <a:t> </a:t>
                      </a:r>
                      <a:endParaRPr lang="lt-L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</a:rPr>
                        <a:t>Pranešimas</a:t>
                      </a:r>
                      <a:endParaRPr lang="lt-L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89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dirty="0" smtClean="0">
                          <a:effectLst/>
                          <a:latin typeface="+mj-lt"/>
                        </a:rPr>
                        <a:t>12.10-12.30</a:t>
                      </a:r>
                      <a:endParaRPr lang="lt-LT" sz="1800" dirty="0" smtClean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Dr. Eglė </a:t>
                      </a:r>
                      <a:r>
                        <a:rPr lang="lt-LT" sz="1800" b="1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Pranckūnienė</a:t>
                      </a:r>
                      <a:endParaRPr lang="lt-LT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VŠĮ „Mokytojų tobulinimo centras“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Mokyklos vadovas – „vartininkas“ tarp politikos ir praktikos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2107567"/>
                  </a:ext>
                </a:extLst>
              </a:tr>
              <a:tr h="7289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8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 smtClean="0">
                          <a:effectLst/>
                          <a:latin typeface="+mj-lt"/>
                        </a:rPr>
                        <a:t>12.30-13.00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lt-LT" sz="18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Aidas </a:t>
                      </a:r>
                      <a:r>
                        <a:rPr lang="lt-LT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Aldakauskas</a:t>
                      </a:r>
                      <a:r>
                        <a:rPr lang="lt-LT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r>
                        <a:rPr lang="lt-LT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Švietimo ir mokslo ministerija 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Bendrojo ugdymo organizavimo aspektai: ar būna dalybos teisingos?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 smtClean="0">
                          <a:effectLst/>
                          <a:latin typeface="+mj-lt"/>
                        </a:rPr>
                        <a:t>13.00-13.20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lt-LT" sz="18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Audronė </a:t>
                      </a:r>
                      <a:r>
                        <a:rPr lang="lt-LT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Razmantienė</a:t>
                      </a:r>
                      <a:endParaRPr lang="lt-LT" sz="1800" b="1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lt-LT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Švietimo ir mokslo ministerija </a:t>
                      </a:r>
                      <a:endParaRPr lang="lt-LT" sz="1800" dirty="0" smtClean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Pedagogai kaitoje – ištekliai ar žmonės...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9435361"/>
                  </a:ext>
                </a:extLst>
              </a:tr>
              <a:tr h="5818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dirty="0" smtClean="0">
                          <a:effectLst/>
                          <a:latin typeface="+mj-lt"/>
                        </a:rPr>
                        <a:t>13.20-13.40</a:t>
                      </a:r>
                      <a:endParaRPr lang="lt-LT" sz="1800" dirty="0" smtClean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lt-LT" sz="18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Dr. </a:t>
                      </a:r>
                      <a:r>
                        <a:rPr lang="lt-LT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Vaino</a:t>
                      </a:r>
                      <a:r>
                        <a:rPr lang="lt-LT" sz="18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lt-LT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Brazdeikis</a:t>
                      </a:r>
                      <a:r>
                        <a:rPr lang="lt-LT" sz="18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lt-LT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Švietimo informacinių technologijų centras 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Skaitmeninę kompetenciją turinčių švietimo organizacijų metmenys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8070024"/>
                  </a:ext>
                </a:extLst>
              </a:tr>
              <a:tr h="7753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11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 smtClean="0">
                          <a:effectLst/>
                          <a:latin typeface="+mj-lt"/>
                        </a:rPr>
                        <a:t>13.40-13.50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lt-LT" sz="18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Jolita Andrijauskienė </a:t>
                      </a:r>
                    </a:p>
                    <a:p>
                      <a:r>
                        <a:rPr lang="lt-LT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Lietuvos švietimo įstaigų vadovų profesinė sąjunga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Taigi, kas geresnio, vadove?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389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 smtClean="0">
                          <a:effectLst/>
                          <a:latin typeface="+mj-lt"/>
                        </a:rPr>
                        <a:t>12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 smtClean="0">
                          <a:effectLst/>
                          <a:latin typeface="+mj-lt"/>
                        </a:rPr>
                        <a:t>13.50-14.00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+mj-lt"/>
                        </a:rPr>
                        <a:t>Lietuvos mokyklų vadovų asociacija: prezidentas </a:t>
                      </a:r>
                      <a:r>
                        <a:rPr lang="lt-LT" sz="1800" b="1" dirty="0">
                          <a:effectLst/>
                          <a:latin typeface="+mj-lt"/>
                        </a:rPr>
                        <a:t>Dainius </a:t>
                      </a:r>
                      <a:r>
                        <a:rPr lang="lt-LT" sz="1800" b="1" dirty="0" err="1">
                          <a:effectLst/>
                          <a:latin typeface="+mj-lt"/>
                        </a:rPr>
                        <a:t>Žvirdauskas</a:t>
                      </a:r>
                      <a:r>
                        <a:rPr lang="lt-LT" sz="1800" dirty="0">
                          <a:effectLst/>
                          <a:latin typeface="+mj-lt"/>
                        </a:rPr>
                        <a:t>, viceprezidentė </a:t>
                      </a:r>
                      <a:r>
                        <a:rPr lang="lt-LT" sz="1800" b="1" dirty="0">
                          <a:effectLst/>
                          <a:latin typeface="+mj-lt"/>
                        </a:rPr>
                        <a:t>Rūta Krasauskienė</a:t>
                      </a:r>
                      <a:r>
                        <a:rPr lang="lt-LT" sz="1800" dirty="0">
                          <a:effectLst/>
                          <a:latin typeface="+mj-lt"/>
                        </a:rPr>
                        <a:t>, tarybos garbės narė </a:t>
                      </a:r>
                      <a:r>
                        <a:rPr lang="lt-LT" sz="1800" b="1" dirty="0">
                          <a:effectLst/>
                          <a:latin typeface="+mj-lt"/>
                        </a:rPr>
                        <a:t>Ramutė </a:t>
                      </a:r>
                      <a:r>
                        <a:rPr lang="lt-LT" sz="1800" b="1" dirty="0" err="1">
                          <a:effectLst/>
                          <a:latin typeface="+mj-lt"/>
                        </a:rPr>
                        <a:t>Mečkauskienė</a:t>
                      </a:r>
                      <a:endParaRPr lang="lt-LT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+mj-lt"/>
                        </a:rPr>
                        <a:t>Lietuvos mokyklų vadovų asociacijos aktualijos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93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 smtClean="0">
                          <a:effectLst/>
                          <a:latin typeface="+mj-lt"/>
                        </a:rPr>
                        <a:t>14.00-15.00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+mj-lt"/>
                        </a:rPr>
                        <a:t>Diskusija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+mj-lt"/>
                        </a:rPr>
                        <a:t> 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176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236</Words>
  <Application>Microsoft Office PowerPoint</Application>
  <PresentationFormat>Plačiaekranė</PresentationFormat>
  <Paragraphs>81</Paragraphs>
  <Slides>3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Konferencija  „Švietimas- Lietuvos dabarčiai ir ateičiai“</vt:lpstr>
      <vt:lpstr>„PowerPoint“ pateiktis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Konferencija  „Gera mokykla Lietuvai: kryptys ir darbai“ </dc:title>
  <dc:creator>HP</dc:creator>
  <cp:lastModifiedBy>Dainius Žvirdauskas</cp:lastModifiedBy>
  <cp:revision>30</cp:revision>
  <dcterms:created xsi:type="dcterms:W3CDTF">2017-12-13T07:10:04Z</dcterms:created>
  <dcterms:modified xsi:type="dcterms:W3CDTF">2018-05-20T14:59:23Z</dcterms:modified>
</cp:coreProperties>
</file>