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 id="2147483673" r:id="rId6"/>
    <p:sldMasterId id="2147483685" r:id="rId7"/>
  </p:sldMasterIdLst>
  <p:notesMasterIdLst>
    <p:notesMasterId r:id="rId38"/>
  </p:notesMasterIdLst>
  <p:sldIdLst>
    <p:sldId id="256" r:id="rId8"/>
    <p:sldId id="277" r:id="rId9"/>
    <p:sldId id="264" r:id="rId10"/>
    <p:sldId id="265" r:id="rId11"/>
    <p:sldId id="285" r:id="rId12"/>
    <p:sldId id="289" r:id="rId13"/>
    <p:sldId id="288" r:id="rId14"/>
    <p:sldId id="287" r:id="rId15"/>
    <p:sldId id="286" r:id="rId16"/>
    <p:sldId id="306" r:id="rId17"/>
    <p:sldId id="257" r:id="rId18"/>
    <p:sldId id="305" r:id="rId19"/>
    <p:sldId id="259" r:id="rId20"/>
    <p:sldId id="267" r:id="rId21"/>
    <p:sldId id="263" r:id="rId22"/>
    <p:sldId id="302" r:id="rId23"/>
    <p:sldId id="274" r:id="rId24"/>
    <p:sldId id="297" r:id="rId25"/>
    <p:sldId id="298" r:id="rId26"/>
    <p:sldId id="291" r:id="rId27"/>
    <p:sldId id="294" r:id="rId28"/>
    <p:sldId id="293" r:id="rId29"/>
    <p:sldId id="299" r:id="rId30"/>
    <p:sldId id="300" r:id="rId31"/>
    <p:sldId id="301" r:id="rId32"/>
    <p:sldId id="307" r:id="rId33"/>
    <p:sldId id="308" r:id="rId34"/>
    <p:sldId id="309" r:id="rId35"/>
    <p:sldId id="310" r:id="rId36"/>
    <p:sldId id="262"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B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883"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presProps" Target="presProps.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tableStyles" Target="tableStyle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8" Type="http://schemas.openxmlformats.org/officeDocument/2006/relationships/slide" Target="slides/slide1.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3BAB31-BE47-4862-B95E-966882B85995}"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1045C36B-0215-4765-B15A-FC743BB0E3A0}">
      <dgm:prSet/>
      <dgm:spPr>
        <a:ln>
          <a:solidFill>
            <a:srgbClr val="7030A0"/>
          </a:solidFill>
        </a:ln>
      </dgm:spPr>
      <dgm:t>
        <a:bodyPr/>
        <a:lstStyle/>
        <a:p>
          <a:r>
            <a:rPr lang="lt-LT" b="1" dirty="0">
              <a:solidFill>
                <a:schemeClr val="tx1"/>
              </a:solidFill>
              <a:latin typeface="Rockwell Nova Light" panose="02060303020205020403" pitchFamily="18" charset="0"/>
            </a:rPr>
            <a:t>7 klasė</a:t>
          </a:r>
          <a:endParaRPr lang="en-US" b="1" dirty="0">
            <a:solidFill>
              <a:schemeClr val="tx1"/>
            </a:solidFill>
            <a:latin typeface="Rockwell Nova Light" panose="02060303020205020403" pitchFamily="18" charset="0"/>
          </a:endParaRPr>
        </a:p>
      </dgm:t>
    </dgm:pt>
    <dgm:pt modelId="{E38710A2-541E-459A-ADA2-7CC5DE5C8A88}" type="parTrans" cxnId="{AF0A66F7-4545-4015-8058-7579C1E61937}">
      <dgm:prSet/>
      <dgm:spPr/>
      <dgm:t>
        <a:bodyPr/>
        <a:lstStyle/>
        <a:p>
          <a:endParaRPr lang="en-US" b="1">
            <a:latin typeface="Rockwell Nova Light" panose="02060303020205020403" pitchFamily="18" charset="0"/>
          </a:endParaRPr>
        </a:p>
      </dgm:t>
    </dgm:pt>
    <dgm:pt modelId="{768C416E-11F5-42B8-A448-C5160BB8B804}" type="sibTrans" cxnId="{AF0A66F7-4545-4015-8058-7579C1E61937}">
      <dgm:prSet/>
      <dgm:spPr/>
      <dgm:t>
        <a:bodyPr/>
        <a:lstStyle/>
        <a:p>
          <a:endParaRPr lang="en-US" b="1">
            <a:latin typeface="Rockwell Nova Light" panose="02060303020205020403" pitchFamily="18" charset="0"/>
          </a:endParaRPr>
        </a:p>
      </dgm:t>
    </dgm:pt>
    <dgm:pt modelId="{A4E1930B-56A0-4FE2-B995-532E54A91EDD}" type="pres">
      <dgm:prSet presAssocID="{263BAB31-BE47-4862-B95E-966882B85995}" presName="linear" presStyleCnt="0">
        <dgm:presLayoutVars>
          <dgm:animLvl val="lvl"/>
          <dgm:resizeHandles val="exact"/>
        </dgm:presLayoutVars>
      </dgm:prSet>
      <dgm:spPr/>
    </dgm:pt>
    <dgm:pt modelId="{63AE1430-1514-49DE-A363-69EF68168584}" type="pres">
      <dgm:prSet presAssocID="{1045C36B-0215-4765-B15A-FC743BB0E3A0}" presName="parentText" presStyleLbl="node1" presStyleIdx="0" presStyleCnt="1" custLinFactNeighborX="1951" custLinFactNeighborY="-5623">
        <dgm:presLayoutVars>
          <dgm:chMax val="0"/>
          <dgm:bulletEnabled val="1"/>
        </dgm:presLayoutVars>
      </dgm:prSet>
      <dgm:spPr/>
    </dgm:pt>
  </dgm:ptLst>
  <dgm:cxnLst>
    <dgm:cxn modelId="{D0A6FC2A-3C1B-43ED-B5AD-0D0B2427FDD9}" type="presOf" srcId="{263BAB31-BE47-4862-B95E-966882B85995}" destId="{A4E1930B-56A0-4FE2-B995-532E54A91EDD}" srcOrd="0" destOrd="0" presId="urn:microsoft.com/office/officeart/2005/8/layout/vList2"/>
    <dgm:cxn modelId="{96B51C3E-EBD1-4936-AEDE-31CF990CE9C9}" type="presOf" srcId="{1045C36B-0215-4765-B15A-FC743BB0E3A0}" destId="{63AE1430-1514-49DE-A363-69EF68168584}" srcOrd="0" destOrd="0" presId="urn:microsoft.com/office/officeart/2005/8/layout/vList2"/>
    <dgm:cxn modelId="{AF0A66F7-4545-4015-8058-7579C1E61937}" srcId="{263BAB31-BE47-4862-B95E-966882B85995}" destId="{1045C36B-0215-4765-B15A-FC743BB0E3A0}" srcOrd="0" destOrd="0" parTransId="{E38710A2-541E-459A-ADA2-7CC5DE5C8A88}" sibTransId="{768C416E-11F5-42B8-A448-C5160BB8B804}"/>
    <dgm:cxn modelId="{ED7D49A2-83BB-4A2E-8ECD-37786CBAE5B0}" type="presParOf" srcId="{A4E1930B-56A0-4FE2-B995-532E54A91EDD}" destId="{63AE1430-1514-49DE-A363-69EF68168584}" srcOrd="0" destOrd="0" presId="urn:microsoft.com/office/officeart/2005/8/layout/vList2"/>
  </dgm:cxnLst>
  <dgm:bg>
    <a:solidFill>
      <a:srgbClr val="92D05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551039-0FA2-43B5-A20A-BD0822F39BB7}"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lt-LT"/>
        </a:p>
      </dgm:t>
    </dgm:pt>
    <dgm:pt modelId="{E67648E3-1541-48EA-ABD9-A3EE36E0DD47}">
      <dgm:prSet phldrT="[Tekstas]" custT="1"/>
      <dgm:spPr/>
      <dgm:t>
        <a:bodyPr/>
        <a:lstStyle/>
        <a:p>
          <a:r>
            <a:rPr lang="lt-LT" sz="2000" b="0">
              <a:latin typeface="HK Nova"/>
            </a:rPr>
            <a:t>BENDRŲJŲ PROGRAMŲ </a:t>
          </a:r>
          <a:r>
            <a:rPr lang="lt-LT" sz="2000" b="0">
              <a:effectLst>
                <a:outerShdw blurRad="38100" dist="38100" dir="2700000" algn="tl">
                  <a:srgbClr val="000000">
                    <a:alpha val="43137"/>
                  </a:srgbClr>
                </a:outerShdw>
              </a:effectLst>
              <a:latin typeface="HK Nova"/>
            </a:rPr>
            <a:t>ĮGYVENDINIMO REKOMENDACIJOS</a:t>
          </a:r>
        </a:p>
      </dgm:t>
    </dgm:pt>
    <dgm:pt modelId="{54D3CD8D-5183-4410-8C6D-C05D829A459D}" type="parTrans" cxnId="{9330330F-5FAD-4120-8224-B26C2A4B2299}">
      <dgm:prSet/>
      <dgm:spPr/>
      <dgm:t>
        <a:bodyPr/>
        <a:lstStyle/>
        <a:p>
          <a:endParaRPr lang="lt-LT" sz="4000"/>
        </a:p>
      </dgm:t>
    </dgm:pt>
    <dgm:pt modelId="{E54AE364-466C-4C9A-8207-FA0CB74CBC67}" type="sibTrans" cxnId="{9330330F-5FAD-4120-8224-B26C2A4B2299}">
      <dgm:prSet/>
      <dgm:spPr/>
      <dgm:t>
        <a:bodyPr/>
        <a:lstStyle/>
        <a:p>
          <a:endParaRPr lang="lt-LT" sz="4000"/>
        </a:p>
      </dgm:t>
    </dgm:pt>
    <dgm:pt modelId="{2DF02AC2-DBA6-4F9E-9E83-7CC00AA6F8B6}">
      <dgm:prSet phldrT="[Tekstas]" custT="1"/>
      <dgm:spPr/>
      <dgm:t>
        <a:bodyPr/>
        <a:lstStyle/>
        <a:p>
          <a:r>
            <a:rPr lang="lt-LT" sz="1600" b="0" noProof="0">
              <a:effectLst/>
              <a:latin typeface="HK Nova"/>
              <a:ea typeface="Calibri" panose="020F0502020204030204" pitchFamily="34" charset="0"/>
              <a:cs typeface="Arial"/>
            </a:rPr>
            <a:t>1. Dalyko naujo turinio mokymo rekomendacijos.</a:t>
          </a:r>
          <a:endParaRPr lang="lt-LT" sz="1600">
            <a:latin typeface="HK Nova"/>
            <a:cs typeface="Arial"/>
          </a:endParaRPr>
        </a:p>
      </dgm:t>
    </dgm:pt>
    <dgm:pt modelId="{5FB2E410-CD29-47C3-87B4-088AADDE5717}" type="parTrans" cxnId="{0CB13ECB-405A-4AA3-9178-C5AE9176FD55}">
      <dgm:prSet custT="1"/>
      <dgm:spPr/>
      <dgm:t>
        <a:bodyPr/>
        <a:lstStyle/>
        <a:p>
          <a:endParaRPr lang="lt-LT" sz="1050"/>
        </a:p>
      </dgm:t>
    </dgm:pt>
    <dgm:pt modelId="{502C7B6D-A1C1-4E85-A965-6A5B4C51E21C}" type="sibTrans" cxnId="{0CB13ECB-405A-4AA3-9178-C5AE9176FD55}">
      <dgm:prSet/>
      <dgm:spPr/>
      <dgm:t>
        <a:bodyPr/>
        <a:lstStyle/>
        <a:p>
          <a:endParaRPr lang="lt-LT" sz="4000"/>
        </a:p>
      </dgm:t>
    </dgm:pt>
    <dgm:pt modelId="{8EEE8BD8-6B6C-471F-9DD5-BE51CFF1A6C2}">
      <dgm:prSet custT="1"/>
      <dgm:spPr/>
      <dgm:t>
        <a:bodyPr/>
        <a:lstStyle/>
        <a:p>
          <a:r>
            <a:rPr lang="lt-LT" sz="1600" b="0" noProof="0">
              <a:effectLst/>
              <a:latin typeface="HK Nova"/>
              <a:ea typeface="Calibri" panose="020F0502020204030204" pitchFamily="34" charset="0"/>
              <a:cs typeface="Arial"/>
            </a:rPr>
            <a:t>3. </a:t>
          </a:r>
          <a:r>
            <a:rPr lang="lt-LT" sz="1600" b="0" noProof="0" err="1">
              <a:effectLst/>
              <a:latin typeface="HK Nova"/>
              <a:ea typeface="Calibri" panose="020F0502020204030204" pitchFamily="34" charset="0"/>
              <a:cs typeface="Arial"/>
            </a:rPr>
            <a:t>Tarpdalykinių</a:t>
          </a:r>
          <a:r>
            <a:rPr lang="lt-LT" sz="1600" b="0" noProof="0">
              <a:effectLst/>
              <a:latin typeface="HK Nova"/>
              <a:ea typeface="Calibri" panose="020F0502020204030204" pitchFamily="34" charset="0"/>
              <a:cs typeface="Arial"/>
            </a:rPr>
            <a:t> temų integravimas. Dalykų dermė.</a:t>
          </a:r>
        </a:p>
      </dgm:t>
    </dgm:pt>
    <dgm:pt modelId="{F755F947-553A-451D-8A1F-E77E616438F1}" type="parTrans" cxnId="{802E08B2-4CF9-4D7A-BDD8-C2E6AD897EC6}">
      <dgm:prSet custT="1"/>
      <dgm:spPr/>
      <dgm:t>
        <a:bodyPr/>
        <a:lstStyle/>
        <a:p>
          <a:endParaRPr lang="lt-LT" sz="1050"/>
        </a:p>
      </dgm:t>
    </dgm:pt>
    <dgm:pt modelId="{6D25F49D-37D8-4AA0-9BE5-20103304B6F6}" type="sibTrans" cxnId="{802E08B2-4CF9-4D7A-BDD8-C2E6AD897EC6}">
      <dgm:prSet/>
      <dgm:spPr/>
      <dgm:t>
        <a:bodyPr/>
        <a:lstStyle/>
        <a:p>
          <a:endParaRPr lang="lt-LT" sz="4000"/>
        </a:p>
      </dgm:t>
    </dgm:pt>
    <dgm:pt modelId="{56F9ECEE-8199-4EB6-B139-85E54AF44428}">
      <dgm:prSet custT="1"/>
      <dgm:spPr/>
      <dgm:t>
        <a:bodyPr/>
        <a:lstStyle/>
        <a:p>
          <a:r>
            <a:rPr lang="lt-LT" sz="1600" b="0" noProof="0">
              <a:effectLst/>
              <a:latin typeface="HK Nova"/>
              <a:ea typeface="Calibri" panose="020F0502020204030204" pitchFamily="34" charset="0"/>
              <a:cs typeface="Arial"/>
            </a:rPr>
            <a:t>2. Kaip ugdyti aukštesnius pasiekimus.</a:t>
          </a:r>
          <a:endParaRPr lang="lt-LT" sz="1600">
            <a:latin typeface="HK Nova"/>
            <a:cs typeface="Arial"/>
          </a:endParaRPr>
        </a:p>
      </dgm:t>
    </dgm:pt>
    <dgm:pt modelId="{CC1300CE-3B3C-4DA3-9FC9-2DECC06CFF25}" type="sibTrans" cxnId="{862E5825-E3AB-4139-AD4D-8992A63D670F}">
      <dgm:prSet/>
      <dgm:spPr/>
      <dgm:t>
        <a:bodyPr/>
        <a:lstStyle/>
        <a:p>
          <a:endParaRPr lang="lt-LT" sz="4000"/>
        </a:p>
      </dgm:t>
    </dgm:pt>
    <dgm:pt modelId="{3363569A-7F44-4B16-937F-3C7DC514B665}" type="parTrans" cxnId="{862E5825-E3AB-4139-AD4D-8992A63D670F}">
      <dgm:prSet custT="1"/>
      <dgm:spPr/>
      <dgm:t>
        <a:bodyPr/>
        <a:lstStyle/>
        <a:p>
          <a:endParaRPr lang="lt-LT" sz="1050"/>
        </a:p>
      </dgm:t>
    </dgm:pt>
    <dgm:pt modelId="{EAA06A75-DA52-4723-984C-3239C4CD7FA9}">
      <dgm:prSet custT="1"/>
      <dgm:spPr/>
      <dgm:t>
        <a:bodyPr/>
        <a:lstStyle/>
        <a:p>
          <a:r>
            <a:rPr lang="lt-LT" sz="1600" b="0" noProof="0">
              <a:effectLst/>
              <a:latin typeface="HK Nova"/>
              <a:ea typeface="Calibri" panose="020F0502020204030204" pitchFamily="34" charset="0"/>
              <a:cs typeface="Arial"/>
            </a:rPr>
            <a:t>4. Kalbinių gebėjimų ugdymas per dalyko</a:t>
          </a:r>
          <a:r>
            <a:rPr lang="lt-LT" sz="1600" b="0" baseline="0" noProof="0">
              <a:effectLst/>
              <a:latin typeface="HK Nova"/>
              <a:ea typeface="Calibri" panose="020F0502020204030204" pitchFamily="34" charset="0"/>
              <a:cs typeface="Arial"/>
            </a:rPr>
            <a:t> pamokas</a:t>
          </a:r>
          <a:r>
            <a:rPr lang="lt-LT" sz="1600" b="0" noProof="0">
              <a:effectLst/>
              <a:latin typeface="HK Nova"/>
              <a:ea typeface="Calibri" panose="020F0502020204030204" pitchFamily="34" charset="0"/>
              <a:cs typeface="Arial"/>
            </a:rPr>
            <a:t>.</a:t>
          </a:r>
        </a:p>
      </dgm:t>
    </dgm:pt>
    <dgm:pt modelId="{2DD4FBE9-1EC4-4312-8FD5-D3D304AC61CB}" type="parTrans" cxnId="{6EAB2D06-B536-4021-A104-A5D53F83D7DD}">
      <dgm:prSet custT="1"/>
      <dgm:spPr/>
      <dgm:t>
        <a:bodyPr/>
        <a:lstStyle/>
        <a:p>
          <a:endParaRPr lang="lt-LT" sz="1050"/>
        </a:p>
      </dgm:t>
    </dgm:pt>
    <dgm:pt modelId="{B931C393-68D1-4209-B729-C4EC269FFAC7}" type="sibTrans" cxnId="{6EAB2D06-B536-4021-A104-A5D53F83D7DD}">
      <dgm:prSet/>
      <dgm:spPr/>
      <dgm:t>
        <a:bodyPr/>
        <a:lstStyle/>
        <a:p>
          <a:endParaRPr lang="lt-LT" sz="4000"/>
        </a:p>
      </dgm:t>
    </dgm:pt>
    <dgm:pt modelId="{5D27B135-C3B8-4B8B-BD2A-CA136AB2D418}">
      <dgm:prSet/>
      <dgm:spPr/>
      <dgm:t>
        <a:bodyPr/>
        <a:lstStyle/>
        <a:p>
          <a:endParaRPr lang="en-US"/>
        </a:p>
      </dgm:t>
    </dgm:pt>
    <dgm:pt modelId="{D71AC74F-B35F-4508-AA75-171CADB083AC}" type="parTrans" cxnId="{722806BA-ED16-44F3-A2C7-868DE6D6AC6A}">
      <dgm:prSet/>
      <dgm:spPr/>
      <dgm:t>
        <a:bodyPr/>
        <a:lstStyle/>
        <a:p>
          <a:endParaRPr lang="lt-LT" sz="4000"/>
        </a:p>
      </dgm:t>
    </dgm:pt>
    <dgm:pt modelId="{08DB6CE2-D6E4-4CEB-A804-C104AA92ECA6}" type="sibTrans" cxnId="{722806BA-ED16-44F3-A2C7-868DE6D6AC6A}">
      <dgm:prSet/>
      <dgm:spPr/>
      <dgm:t>
        <a:bodyPr/>
        <a:lstStyle/>
        <a:p>
          <a:endParaRPr lang="lt-LT" sz="4000"/>
        </a:p>
      </dgm:t>
    </dgm:pt>
    <dgm:pt modelId="{51E66E40-7AAD-4977-98AF-AB2F112ABDF2}">
      <dgm:prSet/>
      <dgm:spPr/>
      <dgm:t>
        <a:bodyPr/>
        <a:lstStyle/>
        <a:p>
          <a:endParaRPr lang="en-US"/>
        </a:p>
      </dgm:t>
    </dgm:pt>
    <dgm:pt modelId="{61C1D268-0C03-47FA-9CB5-9636EF3AE65F}" type="parTrans" cxnId="{EA81E31B-B2AB-473F-9EB5-F505BE1FB233}">
      <dgm:prSet/>
      <dgm:spPr/>
      <dgm:t>
        <a:bodyPr/>
        <a:lstStyle/>
        <a:p>
          <a:endParaRPr lang="lt-LT" sz="4000"/>
        </a:p>
      </dgm:t>
    </dgm:pt>
    <dgm:pt modelId="{78A35304-471E-4BCC-A3DB-43D2E6017D55}" type="sibTrans" cxnId="{EA81E31B-B2AB-473F-9EB5-F505BE1FB233}">
      <dgm:prSet/>
      <dgm:spPr/>
      <dgm:t>
        <a:bodyPr/>
        <a:lstStyle/>
        <a:p>
          <a:endParaRPr lang="lt-LT" sz="4000"/>
        </a:p>
      </dgm:t>
    </dgm:pt>
    <dgm:pt modelId="{63E13200-885C-4941-A555-86DD82E4F457}">
      <dgm:prSet custT="1"/>
      <dgm:spPr/>
      <dgm:t>
        <a:bodyPr/>
        <a:lstStyle/>
        <a:p>
          <a:r>
            <a:rPr lang="lt-LT" sz="1600" b="0" noProof="0">
              <a:effectLst/>
              <a:latin typeface="HK Nova"/>
              <a:ea typeface="Calibri" panose="020F0502020204030204" pitchFamily="34" charset="0"/>
              <a:cs typeface="Arial"/>
            </a:rPr>
            <a:t>5. Siūlymai mokytojų nuožiūra skirstomų 30 procentų pamokų.</a:t>
          </a:r>
        </a:p>
      </dgm:t>
    </dgm:pt>
    <dgm:pt modelId="{7C28046C-D372-409C-AE25-4EA6DB744D77}" type="parTrans" cxnId="{EFE12F1D-992E-465C-B734-4E97EC97870D}">
      <dgm:prSet custT="1"/>
      <dgm:spPr/>
      <dgm:t>
        <a:bodyPr/>
        <a:lstStyle/>
        <a:p>
          <a:endParaRPr lang="lt-LT" sz="1050"/>
        </a:p>
      </dgm:t>
    </dgm:pt>
    <dgm:pt modelId="{4AE6F377-CC7F-4576-AC97-83DDC7B199FE}" type="sibTrans" cxnId="{EFE12F1D-992E-465C-B734-4E97EC97870D}">
      <dgm:prSet/>
      <dgm:spPr/>
      <dgm:t>
        <a:bodyPr/>
        <a:lstStyle/>
        <a:p>
          <a:endParaRPr lang="lt-LT" sz="4000"/>
        </a:p>
      </dgm:t>
    </dgm:pt>
    <dgm:pt modelId="{ED15D3AB-7453-4A61-9B8F-C1C65814B063}">
      <dgm:prSet custT="1"/>
      <dgm:spPr/>
      <dgm:t>
        <a:bodyPr/>
        <a:lstStyle/>
        <a:p>
          <a:pPr rtl="0"/>
          <a:r>
            <a:rPr lang="lt-LT" sz="1600" b="0" noProof="0">
              <a:effectLst/>
              <a:latin typeface="HK Nova"/>
              <a:ea typeface="Calibri" panose="020F0502020204030204" pitchFamily="34" charset="0"/>
              <a:cs typeface="Arial"/>
            </a:rPr>
            <a:t>6. Veiklų planavimo ir kompetencijų ugdymo pavyzdžiai.</a:t>
          </a:r>
        </a:p>
      </dgm:t>
    </dgm:pt>
    <dgm:pt modelId="{4F94578A-77AA-4EA0-AAED-42FF5E249F10}" type="parTrans" cxnId="{098051E6-2DAE-4A17-BF07-465DD0BABCB7}">
      <dgm:prSet custT="1"/>
      <dgm:spPr/>
      <dgm:t>
        <a:bodyPr/>
        <a:lstStyle/>
        <a:p>
          <a:endParaRPr lang="lt-LT" sz="1050"/>
        </a:p>
      </dgm:t>
    </dgm:pt>
    <dgm:pt modelId="{A2C5DF4F-44F7-4BC7-942D-E641DFAA4E53}" type="sibTrans" cxnId="{098051E6-2DAE-4A17-BF07-465DD0BABCB7}">
      <dgm:prSet/>
      <dgm:spPr/>
      <dgm:t>
        <a:bodyPr/>
        <a:lstStyle/>
        <a:p>
          <a:endParaRPr lang="lt-LT" sz="4000"/>
        </a:p>
      </dgm:t>
    </dgm:pt>
    <dgm:pt modelId="{48070484-ECFB-432D-88FF-31DA4B3B8B6B}">
      <dgm:prSet custT="1"/>
      <dgm:spPr/>
      <dgm:t>
        <a:bodyPr/>
        <a:lstStyle/>
        <a:p>
          <a:r>
            <a:rPr lang="lt-LT" sz="1600" noProof="0">
              <a:effectLst/>
              <a:latin typeface="HK Nova"/>
              <a:ea typeface="Calibri" panose="020F0502020204030204" pitchFamily="34" charset="0"/>
              <a:cs typeface="Arial"/>
            </a:rPr>
            <a:t>7.</a:t>
          </a:r>
          <a:r>
            <a:rPr lang="lt-LT" sz="1600" baseline="0" noProof="0">
              <a:effectLst/>
              <a:latin typeface="HK Nova"/>
              <a:ea typeface="Calibri" panose="020F0502020204030204" pitchFamily="34" charset="0"/>
              <a:cs typeface="Arial"/>
            </a:rPr>
            <a:t> </a:t>
          </a:r>
          <a:r>
            <a:rPr lang="lt-LT" sz="1600" noProof="0">
              <a:effectLst/>
              <a:latin typeface="HK Nova"/>
              <a:ea typeface="Calibri" panose="020F0502020204030204" pitchFamily="34" charset="0"/>
              <a:cs typeface="Arial"/>
            </a:rPr>
            <a:t>Skaitmeninės mokymo priemonės, skirtos BP įgyvendinimui</a:t>
          </a:r>
          <a:endParaRPr lang="lt-LT" sz="1600">
            <a:latin typeface="HK Nova"/>
            <a:cs typeface="Arial"/>
          </a:endParaRPr>
        </a:p>
      </dgm:t>
    </dgm:pt>
    <dgm:pt modelId="{53A393F9-2E65-496E-AF91-248876AFAF3F}" type="parTrans" cxnId="{F76CB908-6460-4D66-A1C6-54BB4E803D88}">
      <dgm:prSet custT="1"/>
      <dgm:spPr/>
      <dgm:t>
        <a:bodyPr/>
        <a:lstStyle/>
        <a:p>
          <a:endParaRPr lang="lt-LT" sz="1050"/>
        </a:p>
      </dgm:t>
    </dgm:pt>
    <dgm:pt modelId="{C1EF06B0-9604-4684-9145-3C127A9A58E6}" type="sibTrans" cxnId="{F76CB908-6460-4D66-A1C6-54BB4E803D88}">
      <dgm:prSet/>
      <dgm:spPr/>
      <dgm:t>
        <a:bodyPr/>
        <a:lstStyle/>
        <a:p>
          <a:endParaRPr lang="lt-LT" sz="4000"/>
        </a:p>
      </dgm:t>
    </dgm:pt>
    <dgm:pt modelId="{6C669C25-F52A-4EA4-9FD8-118C1A8FAFFD}">
      <dgm:prSet custT="1"/>
      <dgm:spPr/>
      <dgm:t>
        <a:bodyPr/>
        <a:lstStyle/>
        <a:p>
          <a:pPr rtl="0"/>
          <a:r>
            <a:rPr lang="lt-LT" sz="1600" noProof="0">
              <a:effectLst/>
              <a:latin typeface="HK Nova"/>
              <a:ea typeface="Calibri" panose="020F0502020204030204" pitchFamily="34" charset="0"/>
              <a:cs typeface="Arial"/>
            </a:rPr>
            <a:t>8. Literatūros ir šaltinių sąrašas.</a:t>
          </a:r>
        </a:p>
      </dgm:t>
    </dgm:pt>
    <dgm:pt modelId="{69A107A5-C2D8-49AF-B86F-EC1A5BA60AB9}" type="parTrans" cxnId="{09112F24-B0A3-4089-8AFF-AA6D15F87B4A}">
      <dgm:prSet custT="1"/>
      <dgm:spPr/>
      <dgm:t>
        <a:bodyPr/>
        <a:lstStyle/>
        <a:p>
          <a:endParaRPr lang="lt-LT" sz="1050"/>
        </a:p>
      </dgm:t>
    </dgm:pt>
    <dgm:pt modelId="{35FB1AF7-C544-4EE2-BC3B-431500CAE19E}" type="sibTrans" cxnId="{09112F24-B0A3-4089-8AFF-AA6D15F87B4A}">
      <dgm:prSet/>
      <dgm:spPr/>
      <dgm:t>
        <a:bodyPr/>
        <a:lstStyle/>
        <a:p>
          <a:endParaRPr lang="lt-LT" sz="4000"/>
        </a:p>
      </dgm:t>
    </dgm:pt>
    <dgm:pt modelId="{306F4AAE-CE3E-48DB-83D4-8A74C0834928}">
      <dgm:prSet custT="1"/>
      <dgm:spPr/>
      <dgm:t>
        <a:bodyPr/>
        <a:lstStyle/>
        <a:p>
          <a:pPr rtl="0"/>
          <a:r>
            <a:rPr lang="lt-LT" sz="1600" noProof="0">
              <a:effectLst/>
              <a:latin typeface="HK Nova"/>
              <a:ea typeface="Calibri" panose="020F0502020204030204" pitchFamily="34" charset="0"/>
              <a:cs typeface="Arial"/>
            </a:rPr>
            <a:t>9. Užduočių ar mokinių darbų, iliustruojančių pasiekimų lygius, pavyzdžiai.</a:t>
          </a:r>
        </a:p>
      </dgm:t>
    </dgm:pt>
    <dgm:pt modelId="{C3EF2F84-27BE-42AB-BDF8-43663DB8BDCD}" type="parTrans" cxnId="{F25BF40B-C2E5-4CD3-A2B1-478BC835799B}">
      <dgm:prSet custT="1"/>
      <dgm:spPr/>
      <dgm:t>
        <a:bodyPr/>
        <a:lstStyle/>
        <a:p>
          <a:endParaRPr lang="lt-LT" sz="1050"/>
        </a:p>
      </dgm:t>
    </dgm:pt>
    <dgm:pt modelId="{83753588-8AF4-4AF8-A4C7-533540448349}" type="sibTrans" cxnId="{F25BF40B-C2E5-4CD3-A2B1-478BC835799B}">
      <dgm:prSet/>
      <dgm:spPr/>
      <dgm:t>
        <a:bodyPr/>
        <a:lstStyle/>
        <a:p>
          <a:endParaRPr lang="lt-LT" sz="4000"/>
        </a:p>
      </dgm:t>
    </dgm:pt>
    <dgm:pt modelId="{A404AA2F-7A41-4AD2-AA17-5B88538860FB}" type="pres">
      <dgm:prSet presAssocID="{DA551039-0FA2-43B5-A20A-BD0822F39BB7}" presName="cycle" presStyleCnt="0">
        <dgm:presLayoutVars>
          <dgm:chMax val="1"/>
          <dgm:dir/>
          <dgm:animLvl val="ctr"/>
          <dgm:resizeHandles val="exact"/>
        </dgm:presLayoutVars>
      </dgm:prSet>
      <dgm:spPr/>
    </dgm:pt>
    <dgm:pt modelId="{78C36E3A-3FC2-43D0-821C-E4810CB12925}" type="pres">
      <dgm:prSet presAssocID="{E67648E3-1541-48EA-ABD9-A3EE36E0DD47}" presName="centerShape" presStyleLbl="node0" presStyleIdx="0" presStyleCnt="1" custScaleX="263891" custScaleY="131844"/>
      <dgm:spPr/>
    </dgm:pt>
    <dgm:pt modelId="{1D97464A-5267-454E-95E4-F3B52CD2759A}" type="pres">
      <dgm:prSet presAssocID="{5FB2E410-CD29-47C3-87B4-088AADDE5717}" presName="Name9" presStyleLbl="parChTrans1D2" presStyleIdx="0" presStyleCnt="9"/>
      <dgm:spPr/>
    </dgm:pt>
    <dgm:pt modelId="{229F6651-954A-44CC-B77E-9B627EDDAC63}" type="pres">
      <dgm:prSet presAssocID="{5FB2E410-CD29-47C3-87B4-088AADDE5717}" presName="connTx" presStyleLbl="parChTrans1D2" presStyleIdx="0" presStyleCnt="9"/>
      <dgm:spPr/>
    </dgm:pt>
    <dgm:pt modelId="{39EF03BC-2590-434F-9CC6-DDFAAB854559}" type="pres">
      <dgm:prSet presAssocID="{2DF02AC2-DBA6-4F9E-9E83-7CC00AA6F8B6}" presName="node" presStyleLbl="node1" presStyleIdx="0" presStyleCnt="9" custScaleX="180120" custScaleY="116712">
        <dgm:presLayoutVars>
          <dgm:bulletEnabled val="1"/>
        </dgm:presLayoutVars>
      </dgm:prSet>
      <dgm:spPr/>
    </dgm:pt>
    <dgm:pt modelId="{ACFED508-D516-4652-B352-E08BF31FCD98}" type="pres">
      <dgm:prSet presAssocID="{3363569A-7F44-4B16-937F-3C7DC514B665}" presName="Name9" presStyleLbl="parChTrans1D2" presStyleIdx="1" presStyleCnt="9"/>
      <dgm:spPr/>
    </dgm:pt>
    <dgm:pt modelId="{26C2B18D-5A1B-4B50-BFE9-5833A3A7DC39}" type="pres">
      <dgm:prSet presAssocID="{3363569A-7F44-4B16-937F-3C7DC514B665}" presName="connTx" presStyleLbl="parChTrans1D2" presStyleIdx="1" presStyleCnt="9"/>
      <dgm:spPr/>
    </dgm:pt>
    <dgm:pt modelId="{AC1FEE0B-DBA4-4525-A8C9-BAA6D0F63BD1}" type="pres">
      <dgm:prSet presAssocID="{56F9ECEE-8199-4EB6-B139-85E54AF44428}" presName="node" presStyleLbl="node1" presStyleIdx="1" presStyleCnt="9" custScaleX="148057" custScaleY="107874" custRadScaleRad="147561" custRadScaleInc="62230">
        <dgm:presLayoutVars>
          <dgm:bulletEnabled val="1"/>
        </dgm:presLayoutVars>
      </dgm:prSet>
      <dgm:spPr/>
    </dgm:pt>
    <dgm:pt modelId="{5EFC1214-9507-4571-98A2-1D8B22755167}" type="pres">
      <dgm:prSet presAssocID="{F755F947-553A-451D-8A1F-E77E616438F1}" presName="Name9" presStyleLbl="parChTrans1D2" presStyleIdx="2" presStyleCnt="9"/>
      <dgm:spPr/>
    </dgm:pt>
    <dgm:pt modelId="{53AF147E-C7DC-4CE2-B45F-CCD358974E6E}" type="pres">
      <dgm:prSet presAssocID="{F755F947-553A-451D-8A1F-E77E616438F1}" presName="connTx" presStyleLbl="parChTrans1D2" presStyleIdx="2" presStyleCnt="9"/>
      <dgm:spPr/>
    </dgm:pt>
    <dgm:pt modelId="{F05C8E1A-4AE2-4ABF-8E08-ED85DF7AC7DD}" type="pres">
      <dgm:prSet presAssocID="{8EEE8BD8-6B6C-471F-9DD5-BE51CFF1A6C2}" presName="node" presStyleLbl="node1" presStyleIdx="2" presStyleCnt="9" custScaleX="203904" custScaleY="92774" custRadScaleRad="159787" custRadScaleInc="7485">
        <dgm:presLayoutVars>
          <dgm:bulletEnabled val="1"/>
        </dgm:presLayoutVars>
      </dgm:prSet>
      <dgm:spPr/>
    </dgm:pt>
    <dgm:pt modelId="{9486FFB6-BC52-4708-AC72-39048EEC4254}" type="pres">
      <dgm:prSet presAssocID="{C3EF2F84-27BE-42AB-BDF8-43663DB8BDCD}" presName="Name9" presStyleLbl="parChTrans1D2" presStyleIdx="3" presStyleCnt="9"/>
      <dgm:spPr/>
    </dgm:pt>
    <dgm:pt modelId="{C1BEE927-42EE-4337-813F-E94C87C3D408}" type="pres">
      <dgm:prSet presAssocID="{C3EF2F84-27BE-42AB-BDF8-43663DB8BDCD}" presName="connTx" presStyleLbl="parChTrans1D2" presStyleIdx="3" presStyleCnt="9"/>
      <dgm:spPr/>
    </dgm:pt>
    <dgm:pt modelId="{BE87E8C1-3A1B-4A68-B46E-2F80AF2BAE50}" type="pres">
      <dgm:prSet presAssocID="{306F4AAE-CE3E-48DB-83D4-8A74C0834928}" presName="node" presStyleLbl="node1" presStyleIdx="3" presStyleCnt="9" custScaleX="240900" custScaleY="109456" custRadScaleRad="142638" custRadScaleInc="-875907">
        <dgm:presLayoutVars>
          <dgm:bulletEnabled val="1"/>
        </dgm:presLayoutVars>
      </dgm:prSet>
      <dgm:spPr/>
    </dgm:pt>
    <dgm:pt modelId="{E099CF1D-E41B-43B5-A630-149892BA4772}" type="pres">
      <dgm:prSet presAssocID="{69A107A5-C2D8-49AF-B86F-EC1A5BA60AB9}" presName="Name9" presStyleLbl="parChTrans1D2" presStyleIdx="4" presStyleCnt="9"/>
      <dgm:spPr/>
    </dgm:pt>
    <dgm:pt modelId="{C890C1EC-E480-4CD9-AD93-22836B14DDB1}" type="pres">
      <dgm:prSet presAssocID="{69A107A5-C2D8-49AF-B86F-EC1A5BA60AB9}" presName="connTx" presStyleLbl="parChTrans1D2" presStyleIdx="4" presStyleCnt="9"/>
      <dgm:spPr/>
    </dgm:pt>
    <dgm:pt modelId="{49AA2509-80EE-4395-94A0-185E422C518C}" type="pres">
      <dgm:prSet presAssocID="{6C669C25-F52A-4EA4-9FD8-118C1A8FAFFD}" presName="node" presStyleLbl="node1" presStyleIdx="4" presStyleCnt="9" custScaleX="188961" custScaleY="78571" custRadScaleRad="150470" custRadScaleInc="598217">
        <dgm:presLayoutVars>
          <dgm:bulletEnabled val="1"/>
        </dgm:presLayoutVars>
      </dgm:prSet>
      <dgm:spPr/>
    </dgm:pt>
    <dgm:pt modelId="{EC0D56C8-50CD-46E7-9425-5FCD3AD35802}" type="pres">
      <dgm:prSet presAssocID="{53A393F9-2E65-496E-AF91-248876AFAF3F}" presName="Name9" presStyleLbl="parChTrans1D2" presStyleIdx="5" presStyleCnt="9"/>
      <dgm:spPr/>
    </dgm:pt>
    <dgm:pt modelId="{CE600840-4F68-4626-A187-87ACD86648B7}" type="pres">
      <dgm:prSet presAssocID="{53A393F9-2E65-496E-AF91-248876AFAF3F}" presName="connTx" presStyleLbl="parChTrans1D2" presStyleIdx="5" presStyleCnt="9"/>
      <dgm:spPr/>
    </dgm:pt>
    <dgm:pt modelId="{FD2D569B-4671-438E-BCF9-E4D5E13D33B0}" type="pres">
      <dgm:prSet presAssocID="{48070484-ECFB-432D-88FF-31DA4B3B8B6B}" presName="node" presStyleLbl="node1" presStyleIdx="5" presStyleCnt="9" custScaleX="221178" custScaleY="100877" custRadScaleRad="152050" custRadScaleInc="275442">
        <dgm:presLayoutVars>
          <dgm:bulletEnabled val="1"/>
        </dgm:presLayoutVars>
      </dgm:prSet>
      <dgm:spPr/>
    </dgm:pt>
    <dgm:pt modelId="{4B52A9B0-4741-41CD-BF0A-6DBBDA31CE3D}" type="pres">
      <dgm:prSet presAssocID="{4F94578A-77AA-4EA0-AAED-42FF5E249F10}" presName="Name9" presStyleLbl="parChTrans1D2" presStyleIdx="6" presStyleCnt="9"/>
      <dgm:spPr/>
    </dgm:pt>
    <dgm:pt modelId="{7EFA7DE7-B080-40B7-9A46-0FC48056D882}" type="pres">
      <dgm:prSet presAssocID="{4F94578A-77AA-4EA0-AAED-42FF5E249F10}" presName="connTx" presStyleLbl="parChTrans1D2" presStyleIdx="6" presStyleCnt="9"/>
      <dgm:spPr/>
    </dgm:pt>
    <dgm:pt modelId="{03FDC58E-E221-4756-A6C1-7E54FFC48E88}" type="pres">
      <dgm:prSet presAssocID="{ED15D3AB-7453-4A61-9B8F-C1C65814B063}" presName="node" presStyleLbl="node1" presStyleIdx="6" presStyleCnt="9" custScaleX="223948" custScaleY="107712" custRadScaleRad="119218" custRadScaleInc="-143777">
        <dgm:presLayoutVars>
          <dgm:bulletEnabled val="1"/>
        </dgm:presLayoutVars>
      </dgm:prSet>
      <dgm:spPr/>
    </dgm:pt>
    <dgm:pt modelId="{F97380B9-6E96-4655-B242-48C0C7AAEB93}" type="pres">
      <dgm:prSet presAssocID="{7C28046C-D372-409C-AE25-4EA6DB744D77}" presName="Name9" presStyleLbl="parChTrans1D2" presStyleIdx="7" presStyleCnt="9"/>
      <dgm:spPr/>
    </dgm:pt>
    <dgm:pt modelId="{98259C70-ED70-4D80-91C3-5BF176017C6A}" type="pres">
      <dgm:prSet presAssocID="{7C28046C-D372-409C-AE25-4EA6DB744D77}" presName="connTx" presStyleLbl="parChTrans1D2" presStyleIdx="7" presStyleCnt="9"/>
      <dgm:spPr/>
    </dgm:pt>
    <dgm:pt modelId="{830F1233-E2BF-486D-ADAE-92E05EE3B4D5}" type="pres">
      <dgm:prSet presAssocID="{63E13200-885C-4941-A555-86DD82E4F457}" presName="node" presStyleLbl="node1" presStyleIdx="7" presStyleCnt="9" custScaleX="218398" custScaleY="101113" custRadScaleRad="116921" custRadScaleInc="-661874">
        <dgm:presLayoutVars>
          <dgm:bulletEnabled val="1"/>
        </dgm:presLayoutVars>
      </dgm:prSet>
      <dgm:spPr/>
    </dgm:pt>
    <dgm:pt modelId="{10444BA6-794D-450F-89F9-8EC32A33CA2B}" type="pres">
      <dgm:prSet presAssocID="{2DD4FBE9-1EC4-4312-8FD5-D3D304AC61CB}" presName="Name9" presStyleLbl="parChTrans1D2" presStyleIdx="8" presStyleCnt="9"/>
      <dgm:spPr/>
    </dgm:pt>
    <dgm:pt modelId="{20FDB5FB-9BDC-4567-BC21-7875CD0B7EF1}" type="pres">
      <dgm:prSet presAssocID="{2DD4FBE9-1EC4-4312-8FD5-D3D304AC61CB}" presName="connTx" presStyleLbl="parChTrans1D2" presStyleIdx="8" presStyleCnt="9"/>
      <dgm:spPr/>
    </dgm:pt>
    <dgm:pt modelId="{1E1EA020-9A32-4235-A1DD-49B990C5F989}" type="pres">
      <dgm:prSet presAssocID="{EAA06A75-DA52-4723-984C-3239C4CD7FA9}" presName="node" presStyleLbl="node1" presStyleIdx="8" presStyleCnt="9" custScaleX="178187" custScaleY="114491" custRadScaleRad="143705" custRadScaleInc="727305">
        <dgm:presLayoutVars>
          <dgm:bulletEnabled val="1"/>
        </dgm:presLayoutVars>
      </dgm:prSet>
      <dgm:spPr/>
    </dgm:pt>
  </dgm:ptLst>
  <dgm:cxnLst>
    <dgm:cxn modelId="{E3A02F04-6DBC-4D94-8D8A-BA6B1C405E9D}" type="presOf" srcId="{5FB2E410-CD29-47C3-87B4-088AADDE5717}" destId="{1D97464A-5267-454E-95E4-F3B52CD2759A}" srcOrd="0" destOrd="0" presId="urn:microsoft.com/office/officeart/2005/8/layout/radial1"/>
    <dgm:cxn modelId="{6EAB2D06-B536-4021-A104-A5D53F83D7DD}" srcId="{E67648E3-1541-48EA-ABD9-A3EE36E0DD47}" destId="{EAA06A75-DA52-4723-984C-3239C4CD7FA9}" srcOrd="8" destOrd="0" parTransId="{2DD4FBE9-1EC4-4312-8FD5-D3D304AC61CB}" sibTransId="{B931C393-68D1-4209-B729-C4EC269FFAC7}"/>
    <dgm:cxn modelId="{19A2C906-A2A3-4B1F-9FE4-41EDA352E912}" type="presOf" srcId="{2DD4FBE9-1EC4-4312-8FD5-D3D304AC61CB}" destId="{10444BA6-794D-450F-89F9-8EC32A33CA2B}" srcOrd="0" destOrd="0" presId="urn:microsoft.com/office/officeart/2005/8/layout/radial1"/>
    <dgm:cxn modelId="{F76CB908-6460-4D66-A1C6-54BB4E803D88}" srcId="{E67648E3-1541-48EA-ABD9-A3EE36E0DD47}" destId="{48070484-ECFB-432D-88FF-31DA4B3B8B6B}" srcOrd="5" destOrd="0" parTransId="{53A393F9-2E65-496E-AF91-248876AFAF3F}" sibTransId="{C1EF06B0-9604-4684-9145-3C127A9A58E6}"/>
    <dgm:cxn modelId="{F25BF40B-C2E5-4CD3-A2B1-478BC835799B}" srcId="{E67648E3-1541-48EA-ABD9-A3EE36E0DD47}" destId="{306F4AAE-CE3E-48DB-83D4-8A74C0834928}" srcOrd="3" destOrd="0" parTransId="{C3EF2F84-27BE-42AB-BDF8-43663DB8BDCD}" sibTransId="{83753588-8AF4-4AF8-A4C7-533540448349}"/>
    <dgm:cxn modelId="{9330330F-5FAD-4120-8224-B26C2A4B2299}" srcId="{DA551039-0FA2-43B5-A20A-BD0822F39BB7}" destId="{E67648E3-1541-48EA-ABD9-A3EE36E0DD47}" srcOrd="0" destOrd="0" parTransId="{54D3CD8D-5183-4410-8C6D-C05D829A459D}" sibTransId="{E54AE364-466C-4C9A-8207-FA0CB74CBC67}"/>
    <dgm:cxn modelId="{EA81E31B-B2AB-473F-9EB5-F505BE1FB233}" srcId="{DA551039-0FA2-43B5-A20A-BD0822F39BB7}" destId="{51E66E40-7AAD-4977-98AF-AB2F112ABDF2}" srcOrd="1" destOrd="0" parTransId="{61C1D268-0C03-47FA-9CB5-9636EF3AE65F}" sibTransId="{78A35304-471E-4BCC-A3DB-43D2E6017D55}"/>
    <dgm:cxn modelId="{EFE12F1D-992E-465C-B734-4E97EC97870D}" srcId="{E67648E3-1541-48EA-ABD9-A3EE36E0DD47}" destId="{63E13200-885C-4941-A555-86DD82E4F457}" srcOrd="7" destOrd="0" parTransId="{7C28046C-D372-409C-AE25-4EA6DB744D77}" sibTransId="{4AE6F377-CC7F-4576-AC97-83DDC7B199FE}"/>
    <dgm:cxn modelId="{09112F24-B0A3-4089-8AFF-AA6D15F87B4A}" srcId="{E67648E3-1541-48EA-ABD9-A3EE36E0DD47}" destId="{6C669C25-F52A-4EA4-9FD8-118C1A8FAFFD}" srcOrd="4" destOrd="0" parTransId="{69A107A5-C2D8-49AF-B86F-EC1A5BA60AB9}" sibTransId="{35FB1AF7-C544-4EE2-BC3B-431500CAE19E}"/>
    <dgm:cxn modelId="{862E5825-E3AB-4139-AD4D-8992A63D670F}" srcId="{E67648E3-1541-48EA-ABD9-A3EE36E0DD47}" destId="{56F9ECEE-8199-4EB6-B139-85E54AF44428}" srcOrd="1" destOrd="0" parTransId="{3363569A-7F44-4B16-937F-3C7DC514B665}" sibTransId="{CC1300CE-3B3C-4DA3-9FC9-2DECC06CFF25}"/>
    <dgm:cxn modelId="{90265F27-19A2-402F-9784-47D295E1BCBA}" type="presOf" srcId="{8EEE8BD8-6B6C-471F-9DD5-BE51CFF1A6C2}" destId="{F05C8E1A-4AE2-4ABF-8E08-ED85DF7AC7DD}" srcOrd="0" destOrd="0" presId="urn:microsoft.com/office/officeart/2005/8/layout/radial1"/>
    <dgm:cxn modelId="{B794D035-2C62-4D68-BC92-7049DFFAD412}" type="presOf" srcId="{ED15D3AB-7453-4A61-9B8F-C1C65814B063}" destId="{03FDC58E-E221-4756-A6C1-7E54FFC48E88}" srcOrd="0" destOrd="0" presId="urn:microsoft.com/office/officeart/2005/8/layout/radial1"/>
    <dgm:cxn modelId="{DB1D1E46-1AC2-417F-BB28-8E6682ADC337}" type="presOf" srcId="{7C28046C-D372-409C-AE25-4EA6DB744D77}" destId="{F97380B9-6E96-4655-B242-48C0C7AAEB93}" srcOrd="0" destOrd="0" presId="urn:microsoft.com/office/officeart/2005/8/layout/radial1"/>
    <dgm:cxn modelId="{36FACA6B-28E5-4635-AD38-E14B9BCEB892}" type="presOf" srcId="{53A393F9-2E65-496E-AF91-248876AFAF3F}" destId="{EC0D56C8-50CD-46E7-9425-5FCD3AD35802}" srcOrd="0" destOrd="0" presId="urn:microsoft.com/office/officeart/2005/8/layout/radial1"/>
    <dgm:cxn modelId="{9A62294D-989B-4AB3-B34B-1236392751EC}" type="presOf" srcId="{4F94578A-77AA-4EA0-AAED-42FF5E249F10}" destId="{4B52A9B0-4741-41CD-BF0A-6DBBDA31CE3D}" srcOrd="0" destOrd="0" presId="urn:microsoft.com/office/officeart/2005/8/layout/radial1"/>
    <dgm:cxn modelId="{5533A670-9BB0-49A7-8301-4E05F1E1A9EE}" type="presOf" srcId="{2DF02AC2-DBA6-4F9E-9E83-7CC00AA6F8B6}" destId="{39EF03BC-2590-434F-9CC6-DDFAAB854559}" srcOrd="0" destOrd="0" presId="urn:microsoft.com/office/officeart/2005/8/layout/radial1"/>
    <dgm:cxn modelId="{5CD3B457-A365-4472-B0DA-013102DD7C55}" type="presOf" srcId="{C3EF2F84-27BE-42AB-BDF8-43663DB8BDCD}" destId="{9486FFB6-BC52-4708-AC72-39048EEC4254}" srcOrd="0" destOrd="0" presId="urn:microsoft.com/office/officeart/2005/8/layout/radial1"/>
    <dgm:cxn modelId="{CDA67281-322D-4FED-99FD-B32AC281918E}" type="presOf" srcId="{53A393F9-2E65-496E-AF91-248876AFAF3F}" destId="{CE600840-4F68-4626-A187-87ACD86648B7}" srcOrd="1" destOrd="0" presId="urn:microsoft.com/office/officeart/2005/8/layout/radial1"/>
    <dgm:cxn modelId="{1D5F0982-EAF9-44B8-84EC-0C1170BB3E77}" type="presOf" srcId="{306F4AAE-CE3E-48DB-83D4-8A74C0834928}" destId="{BE87E8C1-3A1B-4A68-B46E-2F80AF2BAE50}" srcOrd="0" destOrd="0" presId="urn:microsoft.com/office/officeart/2005/8/layout/radial1"/>
    <dgm:cxn modelId="{45938884-4F14-4563-81C8-BA03FB4357FA}" type="presOf" srcId="{5FB2E410-CD29-47C3-87B4-088AADDE5717}" destId="{229F6651-954A-44CC-B77E-9B627EDDAC63}" srcOrd="1" destOrd="0" presId="urn:microsoft.com/office/officeart/2005/8/layout/radial1"/>
    <dgm:cxn modelId="{DD0E0987-E3D3-4DB9-AF3E-FE08D74DB681}" type="presOf" srcId="{3363569A-7F44-4B16-937F-3C7DC514B665}" destId="{26C2B18D-5A1B-4B50-BFE9-5833A3A7DC39}" srcOrd="1" destOrd="0" presId="urn:microsoft.com/office/officeart/2005/8/layout/radial1"/>
    <dgm:cxn modelId="{11D5BF98-1C67-46E2-B35F-92BF98F33FA9}" type="presOf" srcId="{69A107A5-C2D8-49AF-B86F-EC1A5BA60AB9}" destId="{E099CF1D-E41B-43B5-A630-149892BA4772}" srcOrd="0" destOrd="0" presId="urn:microsoft.com/office/officeart/2005/8/layout/radial1"/>
    <dgm:cxn modelId="{F4C29C9A-3A4D-47AE-B257-0D683AFE2DD1}" type="presOf" srcId="{4F94578A-77AA-4EA0-AAED-42FF5E249F10}" destId="{7EFA7DE7-B080-40B7-9A46-0FC48056D882}" srcOrd="1" destOrd="0" presId="urn:microsoft.com/office/officeart/2005/8/layout/radial1"/>
    <dgm:cxn modelId="{74A3BD9F-E843-48FF-A652-AD550BFAA852}" type="presOf" srcId="{DA551039-0FA2-43B5-A20A-BD0822F39BB7}" destId="{A404AA2F-7A41-4AD2-AA17-5B88538860FB}" srcOrd="0" destOrd="0" presId="urn:microsoft.com/office/officeart/2005/8/layout/radial1"/>
    <dgm:cxn modelId="{F6A269AB-0A64-40D9-B5FB-AFE51125BEB7}" type="presOf" srcId="{3363569A-7F44-4B16-937F-3C7DC514B665}" destId="{ACFED508-D516-4652-B352-E08BF31FCD98}" srcOrd="0" destOrd="0" presId="urn:microsoft.com/office/officeart/2005/8/layout/radial1"/>
    <dgm:cxn modelId="{C8904EAC-CFF2-4824-95FC-96317F546D0B}" type="presOf" srcId="{48070484-ECFB-432D-88FF-31DA4B3B8B6B}" destId="{FD2D569B-4671-438E-BCF9-E4D5E13D33B0}" srcOrd="0" destOrd="0" presId="urn:microsoft.com/office/officeart/2005/8/layout/radial1"/>
    <dgm:cxn modelId="{802E08B2-4CF9-4D7A-BDD8-C2E6AD897EC6}" srcId="{E67648E3-1541-48EA-ABD9-A3EE36E0DD47}" destId="{8EEE8BD8-6B6C-471F-9DD5-BE51CFF1A6C2}" srcOrd="2" destOrd="0" parTransId="{F755F947-553A-451D-8A1F-E77E616438F1}" sibTransId="{6D25F49D-37D8-4AA0-9BE5-20103304B6F6}"/>
    <dgm:cxn modelId="{722806BA-ED16-44F3-A2C7-868DE6D6AC6A}" srcId="{DA551039-0FA2-43B5-A20A-BD0822F39BB7}" destId="{5D27B135-C3B8-4B8B-BD2A-CA136AB2D418}" srcOrd="2" destOrd="0" parTransId="{D71AC74F-B35F-4508-AA75-171CADB083AC}" sibTransId="{08DB6CE2-D6E4-4CEB-A804-C104AA92ECA6}"/>
    <dgm:cxn modelId="{0CB13ECB-405A-4AA3-9178-C5AE9176FD55}" srcId="{E67648E3-1541-48EA-ABD9-A3EE36E0DD47}" destId="{2DF02AC2-DBA6-4F9E-9E83-7CC00AA6F8B6}" srcOrd="0" destOrd="0" parTransId="{5FB2E410-CD29-47C3-87B4-088AADDE5717}" sibTransId="{502C7B6D-A1C1-4E85-A965-6A5B4C51E21C}"/>
    <dgm:cxn modelId="{ED35D8CD-872E-4DF4-913A-7FFF1AEDAE4E}" type="presOf" srcId="{EAA06A75-DA52-4723-984C-3239C4CD7FA9}" destId="{1E1EA020-9A32-4235-A1DD-49B990C5F989}" srcOrd="0" destOrd="0" presId="urn:microsoft.com/office/officeart/2005/8/layout/radial1"/>
    <dgm:cxn modelId="{BE04F1CD-FB89-409E-8207-3222570184BA}" type="presOf" srcId="{F755F947-553A-451D-8A1F-E77E616438F1}" destId="{5EFC1214-9507-4571-98A2-1D8B22755167}" srcOrd="0" destOrd="0" presId="urn:microsoft.com/office/officeart/2005/8/layout/radial1"/>
    <dgm:cxn modelId="{45A908D8-2DD9-4F59-8F21-93FD9F652B76}" type="presOf" srcId="{F755F947-553A-451D-8A1F-E77E616438F1}" destId="{53AF147E-C7DC-4CE2-B45F-CCD358974E6E}" srcOrd="1" destOrd="0" presId="urn:microsoft.com/office/officeart/2005/8/layout/radial1"/>
    <dgm:cxn modelId="{E949B6DC-6A1B-4903-887E-D501D511A879}" type="presOf" srcId="{56F9ECEE-8199-4EB6-B139-85E54AF44428}" destId="{AC1FEE0B-DBA4-4525-A8C9-BAA6D0F63BD1}" srcOrd="0" destOrd="0" presId="urn:microsoft.com/office/officeart/2005/8/layout/radial1"/>
    <dgm:cxn modelId="{9DDD53DE-0FE4-45E0-8311-729E4FFB20D3}" type="presOf" srcId="{C3EF2F84-27BE-42AB-BDF8-43663DB8BDCD}" destId="{C1BEE927-42EE-4337-813F-E94C87C3D408}" srcOrd="1" destOrd="0" presId="urn:microsoft.com/office/officeart/2005/8/layout/radial1"/>
    <dgm:cxn modelId="{C31CF5E3-3172-4847-9A2F-21682D8D029C}" type="presOf" srcId="{6C669C25-F52A-4EA4-9FD8-118C1A8FAFFD}" destId="{49AA2509-80EE-4395-94A0-185E422C518C}" srcOrd="0" destOrd="0" presId="urn:microsoft.com/office/officeart/2005/8/layout/radial1"/>
    <dgm:cxn modelId="{098051E6-2DAE-4A17-BF07-465DD0BABCB7}" srcId="{E67648E3-1541-48EA-ABD9-A3EE36E0DD47}" destId="{ED15D3AB-7453-4A61-9B8F-C1C65814B063}" srcOrd="6" destOrd="0" parTransId="{4F94578A-77AA-4EA0-AAED-42FF5E249F10}" sibTransId="{A2C5DF4F-44F7-4BC7-942D-E641DFAA4E53}"/>
    <dgm:cxn modelId="{32B5BFF0-FC69-4BD7-A69C-AACDFBB10B76}" type="presOf" srcId="{E67648E3-1541-48EA-ABD9-A3EE36E0DD47}" destId="{78C36E3A-3FC2-43D0-821C-E4810CB12925}" srcOrd="0" destOrd="0" presId="urn:microsoft.com/office/officeart/2005/8/layout/radial1"/>
    <dgm:cxn modelId="{4ED3F6F6-DB46-4B02-B498-9DFF488C10DA}" type="presOf" srcId="{2DD4FBE9-1EC4-4312-8FD5-D3D304AC61CB}" destId="{20FDB5FB-9BDC-4567-BC21-7875CD0B7EF1}" srcOrd="1" destOrd="0" presId="urn:microsoft.com/office/officeart/2005/8/layout/radial1"/>
    <dgm:cxn modelId="{45DDAEFB-7A02-4F4E-8321-961C334B0CA4}" type="presOf" srcId="{69A107A5-C2D8-49AF-B86F-EC1A5BA60AB9}" destId="{C890C1EC-E480-4CD9-AD93-22836B14DDB1}" srcOrd="1" destOrd="0" presId="urn:microsoft.com/office/officeart/2005/8/layout/radial1"/>
    <dgm:cxn modelId="{922D25FD-2944-414E-95E6-ABD61825686D}" type="presOf" srcId="{7C28046C-D372-409C-AE25-4EA6DB744D77}" destId="{98259C70-ED70-4D80-91C3-5BF176017C6A}" srcOrd="1" destOrd="0" presId="urn:microsoft.com/office/officeart/2005/8/layout/radial1"/>
    <dgm:cxn modelId="{1ABF49FE-0B76-42BD-A661-359073746C9A}" type="presOf" srcId="{63E13200-885C-4941-A555-86DD82E4F457}" destId="{830F1233-E2BF-486D-ADAE-92E05EE3B4D5}" srcOrd="0" destOrd="0" presId="urn:microsoft.com/office/officeart/2005/8/layout/radial1"/>
    <dgm:cxn modelId="{FA22AA1E-10E8-4CCF-8107-FC6FF09E74F2}" type="presParOf" srcId="{A404AA2F-7A41-4AD2-AA17-5B88538860FB}" destId="{78C36E3A-3FC2-43D0-821C-E4810CB12925}" srcOrd="0" destOrd="0" presId="urn:microsoft.com/office/officeart/2005/8/layout/radial1"/>
    <dgm:cxn modelId="{B0B91CA6-77D7-4CFB-80FE-CEF86FF3E94E}" type="presParOf" srcId="{A404AA2F-7A41-4AD2-AA17-5B88538860FB}" destId="{1D97464A-5267-454E-95E4-F3B52CD2759A}" srcOrd="1" destOrd="0" presId="urn:microsoft.com/office/officeart/2005/8/layout/radial1"/>
    <dgm:cxn modelId="{C9F42CA3-B49F-4560-939C-B8BB6A9ECA3E}" type="presParOf" srcId="{1D97464A-5267-454E-95E4-F3B52CD2759A}" destId="{229F6651-954A-44CC-B77E-9B627EDDAC63}" srcOrd="0" destOrd="0" presId="urn:microsoft.com/office/officeart/2005/8/layout/radial1"/>
    <dgm:cxn modelId="{0860DB0E-91BE-41B9-82D9-28BCA448A194}" type="presParOf" srcId="{A404AA2F-7A41-4AD2-AA17-5B88538860FB}" destId="{39EF03BC-2590-434F-9CC6-DDFAAB854559}" srcOrd="2" destOrd="0" presId="urn:microsoft.com/office/officeart/2005/8/layout/radial1"/>
    <dgm:cxn modelId="{1100851E-FFE9-4747-BEF6-C68AD1261196}" type="presParOf" srcId="{A404AA2F-7A41-4AD2-AA17-5B88538860FB}" destId="{ACFED508-D516-4652-B352-E08BF31FCD98}" srcOrd="3" destOrd="0" presId="urn:microsoft.com/office/officeart/2005/8/layout/radial1"/>
    <dgm:cxn modelId="{4A25F7BB-AE41-4164-ADCA-B4D71D23EEF0}" type="presParOf" srcId="{ACFED508-D516-4652-B352-E08BF31FCD98}" destId="{26C2B18D-5A1B-4B50-BFE9-5833A3A7DC39}" srcOrd="0" destOrd="0" presId="urn:microsoft.com/office/officeart/2005/8/layout/radial1"/>
    <dgm:cxn modelId="{DCB76658-CAEE-45F5-955C-9C5637C1403D}" type="presParOf" srcId="{A404AA2F-7A41-4AD2-AA17-5B88538860FB}" destId="{AC1FEE0B-DBA4-4525-A8C9-BAA6D0F63BD1}" srcOrd="4" destOrd="0" presId="urn:microsoft.com/office/officeart/2005/8/layout/radial1"/>
    <dgm:cxn modelId="{6EEF5F7C-CFA8-4B24-B752-A285B5952C04}" type="presParOf" srcId="{A404AA2F-7A41-4AD2-AA17-5B88538860FB}" destId="{5EFC1214-9507-4571-98A2-1D8B22755167}" srcOrd="5" destOrd="0" presId="urn:microsoft.com/office/officeart/2005/8/layout/radial1"/>
    <dgm:cxn modelId="{BD624F83-B133-4574-BE16-089B6C172090}" type="presParOf" srcId="{5EFC1214-9507-4571-98A2-1D8B22755167}" destId="{53AF147E-C7DC-4CE2-B45F-CCD358974E6E}" srcOrd="0" destOrd="0" presId="urn:microsoft.com/office/officeart/2005/8/layout/radial1"/>
    <dgm:cxn modelId="{60B8C612-219A-444E-9F32-F505F9B44D8D}" type="presParOf" srcId="{A404AA2F-7A41-4AD2-AA17-5B88538860FB}" destId="{F05C8E1A-4AE2-4ABF-8E08-ED85DF7AC7DD}" srcOrd="6" destOrd="0" presId="urn:microsoft.com/office/officeart/2005/8/layout/radial1"/>
    <dgm:cxn modelId="{D4EB15FE-4DBA-4789-9E65-7B7EC13C483D}" type="presParOf" srcId="{A404AA2F-7A41-4AD2-AA17-5B88538860FB}" destId="{9486FFB6-BC52-4708-AC72-39048EEC4254}" srcOrd="7" destOrd="0" presId="urn:microsoft.com/office/officeart/2005/8/layout/radial1"/>
    <dgm:cxn modelId="{BCD8BBD3-98DA-4CE7-88C1-0D04417E924C}" type="presParOf" srcId="{9486FFB6-BC52-4708-AC72-39048EEC4254}" destId="{C1BEE927-42EE-4337-813F-E94C87C3D408}" srcOrd="0" destOrd="0" presId="urn:microsoft.com/office/officeart/2005/8/layout/radial1"/>
    <dgm:cxn modelId="{0F45076C-1733-4516-A9E6-1094BE2C77A9}" type="presParOf" srcId="{A404AA2F-7A41-4AD2-AA17-5B88538860FB}" destId="{BE87E8C1-3A1B-4A68-B46E-2F80AF2BAE50}" srcOrd="8" destOrd="0" presId="urn:microsoft.com/office/officeart/2005/8/layout/radial1"/>
    <dgm:cxn modelId="{72EA8CB8-DA0A-4ACF-ADC5-AA48A9452494}" type="presParOf" srcId="{A404AA2F-7A41-4AD2-AA17-5B88538860FB}" destId="{E099CF1D-E41B-43B5-A630-149892BA4772}" srcOrd="9" destOrd="0" presId="urn:microsoft.com/office/officeart/2005/8/layout/radial1"/>
    <dgm:cxn modelId="{347D96B9-E9C1-463B-9F18-26D7C70A4541}" type="presParOf" srcId="{E099CF1D-E41B-43B5-A630-149892BA4772}" destId="{C890C1EC-E480-4CD9-AD93-22836B14DDB1}" srcOrd="0" destOrd="0" presId="urn:microsoft.com/office/officeart/2005/8/layout/radial1"/>
    <dgm:cxn modelId="{2923B1D2-F9D4-4EF0-B6D1-173083DBD14E}" type="presParOf" srcId="{A404AA2F-7A41-4AD2-AA17-5B88538860FB}" destId="{49AA2509-80EE-4395-94A0-185E422C518C}" srcOrd="10" destOrd="0" presId="urn:microsoft.com/office/officeart/2005/8/layout/radial1"/>
    <dgm:cxn modelId="{1FD7F10A-AB18-45BC-9914-9AD58AA9124C}" type="presParOf" srcId="{A404AA2F-7A41-4AD2-AA17-5B88538860FB}" destId="{EC0D56C8-50CD-46E7-9425-5FCD3AD35802}" srcOrd="11" destOrd="0" presId="urn:microsoft.com/office/officeart/2005/8/layout/radial1"/>
    <dgm:cxn modelId="{5F82547F-F867-4CE2-85B4-9060CBCFC405}" type="presParOf" srcId="{EC0D56C8-50CD-46E7-9425-5FCD3AD35802}" destId="{CE600840-4F68-4626-A187-87ACD86648B7}" srcOrd="0" destOrd="0" presId="urn:microsoft.com/office/officeart/2005/8/layout/radial1"/>
    <dgm:cxn modelId="{CCDFB988-72AB-49B7-8B7F-A4750AE93057}" type="presParOf" srcId="{A404AA2F-7A41-4AD2-AA17-5B88538860FB}" destId="{FD2D569B-4671-438E-BCF9-E4D5E13D33B0}" srcOrd="12" destOrd="0" presId="urn:microsoft.com/office/officeart/2005/8/layout/radial1"/>
    <dgm:cxn modelId="{57827452-ADEF-4697-9FA4-826579D4D3E2}" type="presParOf" srcId="{A404AA2F-7A41-4AD2-AA17-5B88538860FB}" destId="{4B52A9B0-4741-41CD-BF0A-6DBBDA31CE3D}" srcOrd="13" destOrd="0" presId="urn:microsoft.com/office/officeart/2005/8/layout/radial1"/>
    <dgm:cxn modelId="{A3FCEBFF-04CD-45EE-83A8-A72C45D875FA}" type="presParOf" srcId="{4B52A9B0-4741-41CD-BF0A-6DBBDA31CE3D}" destId="{7EFA7DE7-B080-40B7-9A46-0FC48056D882}" srcOrd="0" destOrd="0" presId="urn:microsoft.com/office/officeart/2005/8/layout/radial1"/>
    <dgm:cxn modelId="{1AF1C3C7-2E26-4844-A8B2-2AC3C70470BC}" type="presParOf" srcId="{A404AA2F-7A41-4AD2-AA17-5B88538860FB}" destId="{03FDC58E-E221-4756-A6C1-7E54FFC48E88}" srcOrd="14" destOrd="0" presId="urn:microsoft.com/office/officeart/2005/8/layout/radial1"/>
    <dgm:cxn modelId="{618A9DDF-9980-4A92-AB3E-3999B25DB995}" type="presParOf" srcId="{A404AA2F-7A41-4AD2-AA17-5B88538860FB}" destId="{F97380B9-6E96-4655-B242-48C0C7AAEB93}" srcOrd="15" destOrd="0" presId="urn:microsoft.com/office/officeart/2005/8/layout/radial1"/>
    <dgm:cxn modelId="{41358EFD-F62B-4CBF-8003-09D0D627ECEB}" type="presParOf" srcId="{F97380B9-6E96-4655-B242-48C0C7AAEB93}" destId="{98259C70-ED70-4D80-91C3-5BF176017C6A}" srcOrd="0" destOrd="0" presId="urn:microsoft.com/office/officeart/2005/8/layout/radial1"/>
    <dgm:cxn modelId="{7C868F98-2C30-43EB-8233-2011F4E80CB5}" type="presParOf" srcId="{A404AA2F-7A41-4AD2-AA17-5B88538860FB}" destId="{830F1233-E2BF-486D-ADAE-92E05EE3B4D5}" srcOrd="16" destOrd="0" presId="urn:microsoft.com/office/officeart/2005/8/layout/radial1"/>
    <dgm:cxn modelId="{D1E3592F-8202-4FF8-9640-05740421C217}" type="presParOf" srcId="{A404AA2F-7A41-4AD2-AA17-5B88538860FB}" destId="{10444BA6-794D-450F-89F9-8EC32A33CA2B}" srcOrd="17" destOrd="0" presId="urn:microsoft.com/office/officeart/2005/8/layout/radial1"/>
    <dgm:cxn modelId="{9FB34BFF-23CE-4AF1-989A-818A77E0529D}" type="presParOf" srcId="{10444BA6-794D-450F-89F9-8EC32A33CA2B}" destId="{20FDB5FB-9BDC-4567-BC21-7875CD0B7EF1}" srcOrd="0" destOrd="0" presId="urn:microsoft.com/office/officeart/2005/8/layout/radial1"/>
    <dgm:cxn modelId="{38D3E50F-A067-4672-9991-2FB59D3BE9F7}" type="presParOf" srcId="{A404AA2F-7A41-4AD2-AA17-5B88538860FB}" destId="{1E1EA020-9A32-4235-A1DD-49B990C5F989}" srcOrd="18" destOrd="0" presId="urn:microsoft.com/office/officeart/2005/8/layout/radial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AD549B-CAAA-4C87-836D-01022A8EE11B}" type="doc">
      <dgm:prSet loTypeId="urn:microsoft.com/office/officeart/2005/8/layout/hList1" loCatId="list" qsTypeId="urn:microsoft.com/office/officeart/2005/8/quickstyle/simple1" qsCatId="simple" csTypeId="urn:microsoft.com/office/officeart/2005/8/colors/accent0_1" csCatId="mainScheme" phldr="1"/>
      <dgm:spPr/>
      <dgm:t>
        <a:bodyPr/>
        <a:lstStyle/>
        <a:p>
          <a:endParaRPr lang="lt-LT"/>
        </a:p>
      </dgm:t>
    </dgm:pt>
    <dgm:pt modelId="{FD9242AB-7081-4A8C-8021-78C4E562BDC4}">
      <dgm:prSet phldrT="[Tekstas]"/>
      <dgm:spPr/>
      <dgm:t>
        <a:bodyPr/>
        <a:lstStyle/>
        <a:p>
          <a:r>
            <a:rPr lang="lt-LT" dirty="0"/>
            <a:t>MENTORYSTĖS TINKLAS</a:t>
          </a:r>
        </a:p>
      </dgm:t>
    </dgm:pt>
    <dgm:pt modelId="{DFC7002B-BE07-41B0-BEFC-1BFEE2410D08}" type="parTrans" cxnId="{316F0912-9E07-4F3B-9AFB-D8DC62C2828D}">
      <dgm:prSet/>
      <dgm:spPr/>
      <dgm:t>
        <a:bodyPr/>
        <a:lstStyle/>
        <a:p>
          <a:endParaRPr lang="lt-LT"/>
        </a:p>
      </dgm:t>
    </dgm:pt>
    <dgm:pt modelId="{E107F59E-AC95-4310-946A-A4538F527800}" type="sibTrans" cxnId="{316F0912-9E07-4F3B-9AFB-D8DC62C2828D}">
      <dgm:prSet/>
      <dgm:spPr/>
      <dgm:t>
        <a:bodyPr/>
        <a:lstStyle/>
        <a:p>
          <a:endParaRPr lang="lt-LT"/>
        </a:p>
      </dgm:t>
    </dgm:pt>
    <dgm:pt modelId="{B39A6861-CB52-4E29-8BCA-2FF8A1CA4ADA}">
      <dgm:prSet phldrT="[Tekstas]"/>
      <dgm:spPr/>
      <dgm:t>
        <a:bodyPr/>
        <a:lstStyle/>
        <a:p>
          <a:r>
            <a:rPr lang="lt-LT" dirty="0" err="1"/>
            <a:t>Mentorystės</a:t>
          </a:r>
          <a:r>
            <a:rPr lang="lt-LT" dirty="0"/>
            <a:t> teikimas nuo pradedančiųjų pedagogų, mokytojų iki padedančiųjų ir mokyklų vadovų bei pavaduotojų, pasitelkiant ir specialistus iš kitų organizacijų (Švietimo centrų, aukštųjų mokyklų).</a:t>
          </a:r>
        </a:p>
      </dgm:t>
    </dgm:pt>
    <dgm:pt modelId="{B8DFD325-B96A-4DF0-ABD8-15FB6CC0F45B}" type="parTrans" cxnId="{81EDD1EB-3018-440F-9B33-D0EA9EFEB9F3}">
      <dgm:prSet/>
      <dgm:spPr/>
      <dgm:t>
        <a:bodyPr/>
        <a:lstStyle/>
        <a:p>
          <a:endParaRPr lang="lt-LT"/>
        </a:p>
      </dgm:t>
    </dgm:pt>
    <dgm:pt modelId="{A356F2D1-CD0E-4193-892C-D2A32FE90DAD}" type="sibTrans" cxnId="{81EDD1EB-3018-440F-9B33-D0EA9EFEB9F3}">
      <dgm:prSet/>
      <dgm:spPr/>
      <dgm:t>
        <a:bodyPr/>
        <a:lstStyle/>
        <a:p>
          <a:endParaRPr lang="lt-LT"/>
        </a:p>
      </dgm:t>
    </dgm:pt>
    <dgm:pt modelId="{0B8475A3-D091-4766-A356-40CF00491222}">
      <dgm:prSet phldrT="[Tekstas]"/>
      <dgm:spPr/>
      <dgm:t>
        <a:bodyPr/>
        <a:lstStyle/>
        <a:p>
          <a:r>
            <a:rPr lang="lt-LT" dirty="0"/>
            <a:t>MOTYVACIJOS SISTEMA</a:t>
          </a:r>
        </a:p>
      </dgm:t>
    </dgm:pt>
    <dgm:pt modelId="{A767CF24-9789-473D-A155-108DAD2940A8}" type="parTrans" cxnId="{B40030BA-8C73-41AD-B525-88E5A2704531}">
      <dgm:prSet/>
      <dgm:spPr/>
      <dgm:t>
        <a:bodyPr/>
        <a:lstStyle/>
        <a:p>
          <a:endParaRPr lang="lt-LT"/>
        </a:p>
      </dgm:t>
    </dgm:pt>
    <dgm:pt modelId="{312310B6-ADE7-4411-B4A5-3040581BC44E}" type="sibTrans" cxnId="{B40030BA-8C73-41AD-B525-88E5A2704531}">
      <dgm:prSet/>
      <dgm:spPr/>
      <dgm:t>
        <a:bodyPr/>
        <a:lstStyle/>
        <a:p>
          <a:endParaRPr lang="lt-LT"/>
        </a:p>
      </dgm:t>
    </dgm:pt>
    <dgm:pt modelId="{F16F6A1B-6BC4-4F61-80F0-663341A4DAA2}">
      <dgm:prSet phldrT="[Tekstas]"/>
      <dgm:spPr/>
      <dgm:t>
        <a:bodyPr/>
        <a:lstStyle/>
        <a:p>
          <a:r>
            <a:rPr lang="lt-LT" dirty="0"/>
            <a:t>Studijos. </a:t>
          </a:r>
        </a:p>
      </dgm:t>
    </dgm:pt>
    <dgm:pt modelId="{58F263B0-8CF3-4A98-9D1A-38E291663C93}" type="parTrans" cxnId="{CB986E0E-6CBE-48CE-9099-F220DDBA0A67}">
      <dgm:prSet/>
      <dgm:spPr/>
      <dgm:t>
        <a:bodyPr/>
        <a:lstStyle/>
        <a:p>
          <a:endParaRPr lang="lt-LT"/>
        </a:p>
      </dgm:t>
    </dgm:pt>
    <dgm:pt modelId="{7528911E-0312-4FEF-A2FB-9B7AF5B299AF}" type="sibTrans" cxnId="{CB986E0E-6CBE-48CE-9099-F220DDBA0A67}">
      <dgm:prSet/>
      <dgm:spPr/>
      <dgm:t>
        <a:bodyPr/>
        <a:lstStyle/>
        <a:p>
          <a:endParaRPr lang="lt-LT"/>
        </a:p>
      </dgm:t>
    </dgm:pt>
    <dgm:pt modelId="{CA50D823-C3D4-4456-80B1-90C560ACFC95}">
      <dgm:prSet phldrT="[Tekstas]"/>
      <dgm:spPr/>
      <dgm:t>
        <a:bodyPr/>
        <a:lstStyle/>
        <a:p>
          <a:r>
            <a:rPr lang="lt-LT" dirty="0"/>
            <a:t>KOMPETENCIJŲ TOBULINIMAS </a:t>
          </a:r>
        </a:p>
      </dgm:t>
    </dgm:pt>
    <dgm:pt modelId="{811E42C1-F2C8-4328-BD19-DE14F7A032EA}" type="parTrans" cxnId="{9842703F-9AD3-4AF3-887D-09C04ECD058C}">
      <dgm:prSet/>
      <dgm:spPr/>
      <dgm:t>
        <a:bodyPr/>
        <a:lstStyle/>
        <a:p>
          <a:endParaRPr lang="lt-LT"/>
        </a:p>
      </dgm:t>
    </dgm:pt>
    <dgm:pt modelId="{9E9A513D-B2D1-4FEE-AE8C-3BD5988FDB19}" type="sibTrans" cxnId="{9842703F-9AD3-4AF3-887D-09C04ECD058C}">
      <dgm:prSet/>
      <dgm:spPr/>
      <dgm:t>
        <a:bodyPr/>
        <a:lstStyle/>
        <a:p>
          <a:endParaRPr lang="lt-LT"/>
        </a:p>
      </dgm:t>
    </dgm:pt>
    <dgm:pt modelId="{65D83B67-0160-4526-B46A-D875ED70C2D3}">
      <dgm:prSet phldrT="[Tekstas]"/>
      <dgm:spPr/>
      <dgm:t>
        <a:bodyPr/>
        <a:lstStyle/>
        <a:p>
          <a:r>
            <a:rPr lang="lt-LT" dirty="0"/>
            <a:t>Duomenimis grįstas švietimas: mokytojų raštingumo naudojantis tyrimų duomenimis ugdymas.</a:t>
          </a:r>
        </a:p>
      </dgm:t>
    </dgm:pt>
    <dgm:pt modelId="{FFF79E99-0412-41E9-B592-8D5A83862532}" type="parTrans" cxnId="{136A1233-8ECA-490C-B99C-076E445CA116}">
      <dgm:prSet/>
      <dgm:spPr/>
      <dgm:t>
        <a:bodyPr/>
        <a:lstStyle/>
        <a:p>
          <a:endParaRPr lang="lt-LT"/>
        </a:p>
      </dgm:t>
    </dgm:pt>
    <dgm:pt modelId="{62DF8E94-8D83-4554-A051-07F18170B532}" type="sibTrans" cxnId="{136A1233-8ECA-490C-B99C-076E445CA116}">
      <dgm:prSet/>
      <dgm:spPr/>
      <dgm:t>
        <a:bodyPr/>
        <a:lstStyle/>
        <a:p>
          <a:endParaRPr lang="lt-LT"/>
        </a:p>
      </dgm:t>
    </dgm:pt>
    <dgm:pt modelId="{3964E7DF-4DDF-4975-A754-06448EA6DD76}">
      <dgm:prSet/>
      <dgm:spPr/>
      <dgm:t>
        <a:bodyPr/>
        <a:lstStyle/>
        <a:p>
          <a:r>
            <a:rPr lang="lt-LT" dirty="0"/>
            <a:t>NŠA ir savivaldybių bendradarbiavimas.</a:t>
          </a:r>
        </a:p>
      </dgm:t>
    </dgm:pt>
    <dgm:pt modelId="{C8836BBD-297A-484D-9705-6CE2F9CA2FEC}" type="parTrans" cxnId="{9A0A633C-82EE-49C5-A66D-F4D97C183A44}">
      <dgm:prSet/>
      <dgm:spPr/>
      <dgm:t>
        <a:bodyPr/>
        <a:lstStyle/>
        <a:p>
          <a:endParaRPr lang="lt-LT"/>
        </a:p>
      </dgm:t>
    </dgm:pt>
    <dgm:pt modelId="{175329D0-06B9-4EB7-8FF5-86297172F141}" type="sibTrans" cxnId="{9A0A633C-82EE-49C5-A66D-F4D97C183A44}">
      <dgm:prSet/>
      <dgm:spPr/>
      <dgm:t>
        <a:bodyPr/>
        <a:lstStyle/>
        <a:p>
          <a:endParaRPr lang="lt-LT"/>
        </a:p>
      </dgm:t>
    </dgm:pt>
    <dgm:pt modelId="{EE182A7B-6851-449F-9AE0-26752F502DF8}">
      <dgm:prSet/>
      <dgm:spPr/>
      <dgm:t>
        <a:bodyPr/>
        <a:lstStyle/>
        <a:p>
          <a:r>
            <a:rPr lang="lt-LT" dirty="0"/>
            <a:t>Ilgalaikės </a:t>
          </a:r>
          <a:r>
            <a:rPr lang="lt-LT" dirty="0" err="1"/>
            <a:t>mentorystės</a:t>
          </a:r>
          <a:r>
            <a:rPr lang="lt-LT" dirty="0"/>
            <a:t> finansavimas.</a:t>
          </a:r>
        </a:p>
      </dgm:t>
    </dgm:pt>
    <dgm:pt modelId="{CA592655-ED46-46FB-8F66-E536A658028A}" type="parTrans" cxnId="{39FBDCBB-3A77-4C83-A606-8FCC26589FB8}">
      <dgm:prSet/>
      <dgm:spPr/>
      <dgm:t>
        <a:bodyPr/>
        <a:lstStyle/>
        <a:p>
          <a:endParaRPr lang="lt-LT"/>
        </a:p>
      </dgm:t>
    </dgm:pt>
    <dgm:pt modelId="{BEAFD791-B8AA-45D4-8A4E-141537337470}" type="sibTrans" cxnId="{39FBDCBB-3A77-4C83-A606-8FCC26589FB8}">
      <dgm:prSet/>
      <dgm:spPr/>
      <dgm:t>
        <a:bodyPr/>
        <a:lstStyle/>
        <a:p>
          <a:endParaRPr lang="lt-LT"/>
        </a:p>
      </dgm:t>
    </dgm:pt>
    <dgm:pt modelId="{0D5A88F5-A8C5-4A3B-A688-DEE7CBD50613}">
      <dgm:prSet/>
      <dgm:spPr/>
      <dgm:t>
        <a:bodyPr/>
        <a:lstStyle/>
        <a:p>
          <a:r>
            <a:rPr lang="lt-LT" dirty="0"/>
            <a:t>Perkvalifikavimas.</a:t>
          </a:r>
        </a:p>
      </dgm:t>
    </dgm:pt>
    <dgm:pt modelId="{837C6FAF-E4E1-47C5-B694-ED0B4E80FE08}" type="parTrans" cxnId="{403F69C6-F1A6-4A2B-8005-4A0ECB6A86D1}">
      <dgm:prSet/>
      <dgm:spPr/>
      <dgm:t>
        <a:bodyPr/>
        <a:lstStyle/>
        <a:p>
          <a:endParaRPr lang="lt-LT"/>
        </a:p>
      </dgm:t>
    </dgm:pt>
    <dgm:pt modelId="{48CB03C2-243E-4216-9E4A-60D962FAF09B}" type="sibTrans" cxnId="{403F69C6-F1A6-4A2B-8005-4A0ECB6A86D1}">
      <dgm:prSet/>
      <dgm:spPr/>
      <dgm:t>
        <a:bodyPr/>
        <a:lstStyle/>
        <a:p>
          <a:endParaRPr lang="lt-LT"/>
        </a:p>
      </dgm:t>
    </dgm:pt>
    <dgm:pt modelId="{B669026F-E1AD-4617-85E5-E9AA296DDDC3}">
      <dgm:prSet/>
      <dgm:spPr/>
      <dgm:t>
        <a:bodyPr/>
        <a:lstStyle/>
        <a:p>
          <a:r>
            <a:rPr lang="lt-LT" dirty="0"/>
            <a:t>Karjeros sistemos kūrimas (mokytojų karjeros modulis).</a:t>
          </a:r>
        </a:p>
      </dgm:t>
    </dgm:pt>
    <dgm:pt modelId="{85EF01D6-7672-4E44-9241-1D161FB9D18A}" type="parTrans" cxnId="{3E02ABBC-B8D3-4BA7-B4FD-105EBBCB2D2D}">
      <dgm:prSet/>
      <dgm:spPr/>
      <dgm:t>
        <a:bodyPr/>
        <a:lstStyle/>
        <a:p>
          <a:endParaRPr lang="lt-LT"/>
        </a:p>
      </dgm:t>
    </dgm:pt>
    <dgm:pt modelId="{C4538EBD-7482-4375-ACA0-1B041787688C}" type="sibTrans" cxnId="{3E02ABBC-B8D3-4BA7-B4FD-105EBBCB2D2D}">
      <dgm:prSet/>
      <dgm:spPr/>
      <dgm:t>
        <a:bodyPr/>
        <a:lstStyle/>
        <a:p>
          <a:endParaRPr lang="lt-LT"/>
        </a:p>
      </dgm:t>
    </dgm:pt>
    <dgm:pt modelId="{E538A7FC-2DA4-45A8-8CF5-7996B70E058F}">
      <dgm:prSet/>
      <dgm:spPr/>
      <dgm:t>
        <a:bodyPr/>
        <a:lstStyle/>
        <a:p>
          <a:r>
            <a:rPr lang="lt-LT" dirty="0"/>
            <a:t>Švietimo įstaigų vadovų profesinio augimo mokymų programų plėtojimas.</a:t>
          </a:r>
        </a:p>
      </dgm:t>
    </dgm:pt>
    <dgm:pt modelId="{1290CC7B-A649-48A9-98B3-198B9F70951D}" type="parTrans" cxnId="{15223B5A-3F5C-4532-949F-A96FBE8A27C7}">
      <dgm:prSet/>
      <dgm:spPr/>
      <dgm:t>
        <a:bodyPr/>
        <a:lstStyle/>
        <a:p>
          <a:endParaRPr lang="lt-LT"/>
        </a:p>
      </dgm:t>
    </dgm:pt>
    <dgm:pt modelId="{DCB3B894-35D1-4B17-9421-4F70B210AD79}" type="sibTrans" cxnId="{15223B5A-3F5C-4532-949F-A96FBE8A27C7}">
      <dgm:prSet/>
      <dgm:spPr/>
      <dgm:t>
        <a:bodyPr/>
        <a:lstStyle/>
        <a:p>
          <a:endParaRPr lang="lt-LT"/>
        </a:p>
      </dgm:t>
    </dgm:pt>
    <dgm:pt modelId="{6A494E90-D52B-4A45-8B59-D4D12CC1F343}">
      <dgm:prSet/>
      <dgm:spPr/>
      <dgm:t>
        <a:bodyPr/>
        <a:lstStyle/>
        <a:p>
          <a:r>
            <a:rPr lang="lt-LT" dirty="0"/>
            <a:t>Mokytojo nusiteikimo pokyčiams skatinimas .</a:t>
          </a:r>
        </a:p>
      </dgm:t>
    </dgm:pt>
    <dgm:pt modelId="{39B81C23-3E56-4C01-B0E6-F5227880708D}" type="parTrans" cxnId="{4B62D48F-5DEF-4E96-A46C-F1C8230824FF}">
      <dgm:prSet/>
      <dgm:spPr/>
      <dgm:t>
        <a:bodyPr/>
        <a:lstStyle/>
        <a:p>
          <a:endParaRPr lang="lt-LT"/>
        </a:p>
      </dgm:t>
    </dgm:pt>
    <dgm:pt modelId="{7E89C0E4-8604-46A8-99EA-176E3A5F10D0}" type="sibTrans" cxnId="{4B62D48F-5DEF-4E96-A46C-F1C8230824FF}">
      <dgm:prSet/>
      <dgm:spPr/>
      <dgm:t>
        <a:bodyPr/>
        <a:lstStyle/>
        <a:p>
          <a:endParaRPr lang="lt-LT"/>
        </a:p>
      </dgm:t>
    </dgm:pt>
    <dgm:pt modelId="{0AA9170A-5958-45B1-8856-D2C9405042ED}">
      <dgm:prSet/>
      <dgm:spPr/>
      <dgm:t>
        <a:bodyPr/>
        <a:lstStyle/>
        <a:p>
          <a:r>
            <a:rPr lang="lt-LT" dirty="0"/>
            <a:t>Motyvacinė sistema mokyklos bendruomenei.</a:t>
          </a:r>
        </a:p>
      </dgm:t>
    </dgm:pt>
    <dgm:pt modelId="{4EA638D8-68B5-45D9-9B74-34CBE1B84465}" type="parTrans" cxnId="{615FEB02-D8D5-451C-960C-84947D8D5D9F}">
      <dgm:prSet/>
      <dgm:spPr/>
      <dgm:t>
        <a:bodyPr/>
        <a:lstStyle/>
        <a:p>
          <a:endParaRPr lang="lt-LT"/>
        </a:p>
      </dgm:t>
    </dgm:pt>
    <dgm:pt modelId="{6B381A5C-3EAB-4538-B351-6CD19655449B}" type="sibTrans" cxnId="{615FEB02-D8D5-451C-960C-84947D8D5D9F}">
      <dgm:prSet/>
      <dgm:spPr/>
      <dgm:t>
        <a:bodyPr/>
        <a:lstStyle/>
        <a:p>
          <a:endParaRPr lang="lt-LT"/>
        </a:p>
      </dgm:t>
    </dgm:pt>
    <dgm:pt modelId="{8C58C17E-7945-414A-A56C-864D5A450601}">
      <dgm:prSet/>
      <dgm:spPr/>
      <dgm:t>
        <a:bodyPr/>
        <a:lstStyle/>
        <a:p>
          <a:r>
            <a:rPr lang="lt-LT" dirty="0"/>
            <a:t>Aukštųjų mokyklų modulių analizė: bendradarbiaujant su aukštosiomis universitetinėmis mokyklomis plėtojamas pedagogų neformaliai įgytų kompetencijų įskaitymas ir tęstinis profesinis augimas.</a:t>
          </a:r>
        </a:p>
      </dgm:t>
    </dgm:pt>
    <dgm:pt modelId="{3D9C49C3-910E-4430-815F-9FADCEE9A17C}" type="parTrans" cxnId="{0091780C-FF60-4468-9A6E-E55E2869E599}">
      <dgm:prSet/>
      <dgm:spPr/>
      <dgm:t>
        <a:bodyPr/>
        <a:lstStyle/>
        <a:p>
          <a:endParaRPr lang="lt-LT"/>
        </a:p>
      </dgm:t>
    </dgm:pt>
    <dgm:pt modelId="{1255F877-4E93-45B9-8097-ACCBD764AAD2}" type="sibTrans" cxnId="{0091780C-FF60-4468-9A6E-E55E2869E599}">
      <dgm:prSet/>
      <dgm:spPr/>
      <dgm:t>
        <a:bodyPr/>
        <a:lstStyle/>
        <a:p>
          <a:endParaRPr lang="lt-LT"/>
        </a:p>
      </dgm:t>
    </dgm:pt>
    <dgm:pt modelId="{C6C2061C-CDFC-419A-B7B5-53F39CA4D1B0}" type="pres">
      <dgm:prSet presAssocID="{52AD549B-CAAA-4C87-836D-01022A8EE11B}" presName="Name0" presStyleCnt="0">
        <dgm:presLayoutVars>
          <dgm:dir/>
          <dgm:animLvl val="lvl"/>
          <dgm:resizeHandles val="exact"/>
        </dgm:presLayoutVars>
      </dgm:prSet>
      <dgm:spPr/>
    </dgm:pt>
    <dgm:pt modelId="{41FB98D9-80C4-4B57-9295-0572662764C8}" type="pres">
      <dgm:prSet presAssocID="{FD9242AB-7081-4A8C-8021-78C4E562BDC4}" presName="composite" presStyleCnt="0"/>
      <dgm:spPr/>
    </dgm:pt>
    <dgm:pt modelId="{E13BC38D-5365-4158-9078-5F4D4F466812}" type="pres">
      <dgm:prSet presAssocID="{FD9242AB-7081-4A8C-8021-78C4E562BDC4}" presName="parTx" presStyleLbl="alignNode1" presStyleIdx="0" presStyleCnt="3">
        <dgm:presLayoutVars>
          <dgm:chMax val="0"/>
          <dgm:chPref val="0"/>
          <dgm:bulletEnabled val="1"/>
        </dgm:presLayoutVars>
      </dgm:prSet>
      <dgm:spPr/>
    </dgm:pt>
    <dgm:pt modelId="{A58857FF-FA0C-42ED-9BD4-39303AD6C910}" type="pres">
      <dgm:prSet presAssocID="{FD9242AB-7081-4A8C-8021-78C4E562BDC4}" presName="desTx" presStyleLbl="alignAccFollowNode1" presStyleIdx="0" presStyleCnt="3">
        <dgm:presLayoutVars>
          <dgm:bulletEnabled val="1"/>
        </dgm:presLayoutVars>
      </dgm:prSet>
      <dgm:spPr/>
    </dgm:pt>
    <dgm:pt modelId="{FF42C8B6-26AB-4B98-89F6-46AE7A61DCBC}" type="pres">
      <dgm:prSet presAssocID="{E107F59E-AC95-4310-946A-A4538F527800}" presName="space" presStyleCnt="0"/>
      <dgm:spPr/>
    </dgm:pt>
    <dgm:pt modelId="{B043025C-7F76-4A02-ABAD-FCAFB1071E07}" type="pres">
      <dgm:prSet presAssocID="{0B8475A3-D091-4766-A356-40CF00491222}" presName="composite" presStyleCnt="0"/>
      <dgm:spPr/>
    </dgm:pt>
    <dgm:pt modelId="{99C1F079-F673-4BBC-955F-AC53103DD71C}" type="pres">
      <dgm:prSet presAssocID="{0B8475A3-D091-4766-A356-40CF00491222}" presName="parTx" presStyleLbl="alignNode1" presStyleIdx="1" presStyleCnt="3">
        <dgm:presLayoutVars>
          <dgm:chMax val="0"/>
          <dgm:chPref val="0"/>
          <dgm:bulletEnabled val="1"/>
        </dgm:presLayoutVars>
      </dgm:prSet>
      <dgm:spPr/>
    </dgm:pt>
    <dgm:pt modelId="{27E6D7C0-F72F-4526-AE6F-3692FB80927B}" type="pres">
      <dgm:prSet presAssocID="{0B8475A3-D091-4766-A356-40CF00491222}" presName="desTx" presStyleLbl="alignAccFollowNode1" presStyleIdx="1" presStyleCnt="3">
        <dgm:presLayoutVars>
          <dgm:bulletEnabled val="1"/>
        </dgm:presLayoutVars>
      </dgm:prSet>
      <dgm:spPr/>
    </dgm:pt>
    <dgm:pt modelId="{158F0F3A-A410-4AD2-966F-1FEE18E51C2A}" type="pres">
      <dgm:prSet presAssocID="{312310B6-ADE7-4411-B4A5-3040581BC44E}" presName="space" presStyleCnt="0"/>
      <dgm:spPr/>
    </dgm:pt>
    <dgm:pt modelId="{1FAFF654-1A09-41E4-A22A-536AFAEAE89F}" type="pres">
      <dgm:prSet presAssocID="{CA50D823-C3D4-4456-80B1-90C560ACFC95}" presName="composite" presStyleCnt="0"/>
      <dgm:spPr/>
    </dgm:pt>
    <dgm:pt modelId="{0A718B52-76D3-4869-81AB-18FAF14C30AF}" type="pres">
      <dgm:prSet presAssocID="{CA50D823-C3D4-4456-80B1-90C560ACFC95}" presName="parTx" presStyleLbl="alignNode1" presStyleIdx="2" presStyleCnt="3">
        <dgm:presLayoutVars>
          <dgm:chMax val="0"/>
          <dgm:chPref val="0"/>
          <dgm:bulletEnabled val="1"/>
        </dgm:presLayoutVars>
      </dgm:prSet>
      <dgm:spPr/>
    </dgm:pt>
    <dgm:pt modelId="{EF8E086D-1CC9-45C1-A242-35BD78912B22}" type="pres">
      <dgm:prSet presAssocID="{CA50D823-C3D4-4456-80B1-90C560ACFC95}" presName="desTx" presStyleLbl="alignAccFollowNode1" presStyleIdx="2" presStyleCnt="3">
        <dgm:presLayoutVars>
          <dgm:bulletEnabled val="1"/>
        </dgm:presLayoutVars>
      </dgm:prSet>
      <dgm:spPr/>
    </dgm:pt>
  </dgm:ptLst>
  <dgm:cxnLst>
    <dgm:cxn modelId="{DCDE4202-09D6-460C-B0D2-C0F53603EAFB}" type="presOf" srcId="{0D5A88F5-A8C5-4A3B-A688-DEE7CBD50613}" destId="{27E6D7C0-F72F-4526-AE6F-3692FB80927B}" srcOrd="0" destOrd="1" presId="urn:microsoft.com/office/officeart/2005/8/layout/hList1"/>
    <dgm:cxn modelId="{615FEB02-D8D5-451C-960C-84947D8D5D9F}" srcId="{0B8475A3-D091-4766-A356-40CF00491222}" destId="{0AA9170A-5958-45B1-8856-D2C9405042ED}" srcOrd="5" destOrd="0" parTransId="{4EA638D8-68B5-45D9-9B74-34CBE1B84465}" sibTransId="{6B381A5C-3EAB-4538-B351-6CD19655449B}"/>
    <dgm:cxn modelId="{0091780C-FF60-4468-9A6E-E55E2869E599}" srcId="{CA50D823-C3D4-4456-80B1-90C560ACFC95}" destId="{8C58C17E-7945-414A-A56C-864D5A450601}" srcOrd="1" destOrd="0" parTransId="{3D9C49C3-910E-4430-815F-9FADCEE9A17C}" sibTransId="{1255F877-4E93-45B9-8097-ACCBD764AAD2}"/>
    <dgm:cxn modelId="{6248C50D-8915-48A7-92E9-44E194F7F2B8}" type="presOf" srcId="{CA50D823-C3D4-4456-80B1-90C560ACFC95}" destId="{0A718B52-76D3-4869-81AB-18FAF14C30AF}" srcOrd="0" destOrd="0" presId="urn:microsoft.com/office/officeart/2005/8/layout/hList1"/>
    <dgm:cxn modelId="{CB986E0E-6CBE-48CE-9099-F220DDBA0A67}" srcId="{0B8475A3-D091-4766-A356-40CF00491222}" destId="{F16F6A1B-6BC4-4F61-80F0-663341A4DAA2}" srcOrd="0" destOrd="0" parTransId="{58F263B0-8CF3-4A98-9D1A-38E291663C93}" sibTransId="{7528911E-0312-4FEF-A2FB-9B7AF5B299AF}"/>
    <dgm:cxn modelId="{316F0912-9E07-4F3B-9AFB-D8DC62C2828D}" srcId="{52AD549B-CAAA-4C87-836D-01022A8EE11B}" destId="{FD9242AB-7081-4A8C-8021-78C4E562BDC4}" srcOrd="0" destOrd="0" parTransId="{DFC7002B-BE07-41B0-BEFC-1BFEE2410D08}" sibTransId="{E107F59E-AC95-4310-946A-A4538F527800}"/>
    <dgm:cxn modelId="{9BAC8613-D8CD-41CE-913E-E21AC92D2C50}" type="presOf" srcId="{F16F6A1B-6BC4-4F61-80F0-663341A4DAA2}" destId="{27E6D7C0-F72F-4526-AE6F-3692FB80927B}" srcOrd="0" destOrd="0" presId="urn:microsoft.com/office/officeart/2005/8/layout/hList1"/>
    <dgm:cxn modelId="{136A1233-8ECA-490C-B99C-076E445CA116}" srcId="{CA50D823-C3D4-4456-80B1-90C560ACFC95}" destId="{65D83B67-0160-4526-B46A-D875ED70C2D3}" srcOrd="0" destOrd="0" parTransId="{FFF79E99-0412-41E9-B592-8D5A83862532}" sibTransId="{62DF8E94-8D83-4554-A051-07F18170B532}"/>
    <dgm:cxn modelId="{9A0A633C-82EE-49C5-A66D-F4D97C183A44}" srcId="{FD9242AB-7081-4A8C-8021-78C4E562BDC4}" destId="{3964E7DF-4DDF-4975-A754-06448EA6DD76}" srcOrd="1" destOrd="0" parTransId="{C8836BBD-297A-484D-9705-6CE2F9CA2FEC}" sibTransId="{175329D0-06B9-4EB7-8FF5-86297172F141}"/>
    <dgm:cxn modelId="{9842703F-9AD3-4AF3-887D-09C04ECD058C}" srcId="{52AD549B-CAAA-4C87-836D-01022A8EE11B}" destId="{CA50D823-C3D4-4456-80B1-90C560ACFC95}" srcOrd="2" destOrd="0" parTransId="{811E42C1-F2C8-4328-BD19-DE14F7A032EA}" sibTransId="{9E9A513D-B2D1-4FEE-AE8C-3BD5988FDB19}"/>
    <dgm:cxn modelId="{E5B9D947-EDA9-49DD-9CE8-EE2A67629357}" type="presOf" srcId="{E538A7FC-2DA4-45A8-8CF5-7996B70E058F}" destId="{27E6D7C0-F72F-4526-AE6F-3692FB80927B}" srcOrd="0" destOrd="3" presId="urn:microsoft.com/office/officeart/2005/8/layout/hList1"/>
    <dgm:cxn modelId="{2296AA4E-3BEB-4355-B6B2-EC300A527812}" type="presOf" srcId="{3964E7DF-4DDF-4975-A754-06448EA6DD76}" destId="{A58857FF-FA0C-42ED-9BD4-39303AD6C910}" srcOrd="0" destOrd="1" presId="urn:microsoft.com/office/officeart/2005/8/layout/hList1"/>
    <dgm:cxn modelId="{7A640D53-E875-4572-8A17-0C4B6D05E777}" type="presOf" srcId="{B669026F-E1AD-4617-85E5-E9AA296DDDC3}" destId="{27E6D7C0-F72F-4526-AE6F-3692FB80927B}" srcOrd="0" destOrd="2" presId="urn:microsoft.com/office/officeart/2005/8/layout/hList1"/>
    <dgm:cxn modelId="{1EA6C056-63FC-4386-BF75-ADBA48B1A645}" type="presOf" srcId="{52AD549B-CAAA-4C87-836D-01022A8EE11B}" destId="{C6C2061C-CDFC-419A-B7B5-53F39CA4D1B0}" srcOrd="0" destOrd="0" presId="urn:microsoft.com/office/officeart/2005/8/layout/hList1"/>
    <dgm:cxn modelId="{5B890B7A-AF9D-45B2-BEF1-867A4E9248D9}" type="presOf" srcId="{B39A6861-CB52-4E29-8BCA-2FF8A1CA4ADA}" destId="{A58857FF-FA0C-42ED-9BD4-39303AD6C910}" srcOrd="0" destOrd="0" presId="urn:microsoft.com/office/officeart/2005/8/layout/hList1"/>
    <dgm:cxn modelId="{15223B5A-3F5C-4532-949F-A96FBE8A27C7}" srcId="{0B8475A3-D091-4766-A356-40CF00491222}" destId="{E538A7FC-2DA4-45A8-8CF5-7996B70E058F}" srcOrd="3" destOrd="0" parTransId="{1290CC7B-A649-48A9-98B3-198B9F70951D}" sibTransId="{DCB3B894-35D1-4B17-9421-4F70B210AD79}"/>
    <dgm:cxn modelId="{6CE10389-0AC7-472B-893F-0E7170160319}" type="presOf" srcId="{6A494E90-D52B-4A45-8B59-D4D12CC1F343}" destId="{27E6D7C0-F72F-4526-AE6F-3692FB80927B}" srcOrd="0" destOrd="4" presId="urn:microsoft.com/office/officeart/2005/8/layout/hList1"/>
    <dgm:cxn modelId="{4B62D48F-5DEF-4E96-A46C-F1C8230824FF}" srcId="{0B8475A3-D091-4766-A356-40CF00491222}" destId="{6A494E90-D52B-4A45-8B59-D4D12CC1F343}" srcOrd="4" destOrd="0" parTransId="{39B81C23-3E56-4C01-B0E6-F5227880708D}" sibTransId="{7E89C0E4-8604-46A8-99EA-176E3A5F10D0}"/>
    <dgm:cxn modelId="{B40030BA-8C73-41AD-B525-88E5A2704531}" srcId="{52AD549B-CAAA-4C87-836D-01022A8EE11B}" destId="{0B8475A3-D091-4766-A356-40CF00491222}" srcOrd="1" destOrd="0" parTransId="{A767CF24-9789-473D-A155-108DAD2940A8}" sibTransId="{312310B6-ADE7-4411-B4A5-3040581BC44E}"/>
    <dgm:cxn modelId="{39FBDCBB-3A77-4C83-A606-8FCC26589FB8}" srcId="{FD9242AB-7081-4A8C-8021-78C4E562BDC4}" destId="{EE182A7B-6851-449F-9AE0-26752F502DF8}" srcOrd="2" destOrd="0" parTransId="{CA592655-ED46-46FB-8F66-E536A658028A}" sibTransId="{BEAFD791-B8AA-45D4-8A4E-141537337470}"/>
    <dgm:cxn modelId="{3E02ABBC-B8D3-4BA7-B4FD-105EBBCB2D2D}" srcId="{0B8475A3-D091-4766-A356-40CF00491222}" destId="{B669026F-E1AD-4617-85E5-E9AA296DDDC3}" srcOrd="2" destOrd="0" parTransId="{85EF01D6-7672-4E44-9241-1D161FB9D18A}" sibTransId="{C4538EBD-7482-4375-ACA0-1B041787688C}"/>
    <dgm:cxn modelId="{403F69C6-F1A6-4A2B-8005-4A0ECB6A86D1}" srcId="{0B8475A3-D091-4766-A356-40CF00491222}" destId="{0D5A88F5-A8C5-4A3B-A688-DEE7CBD50613}" srcOrd="1" destOrd="0" parTransId="{837C6FAF-E4E1-47C5-B694-ED0B4E80FE08}" sibTransId="{48CB03C2-243E-4216-9E4A-60D962FAF09B}"/>
    <dgm:cxn modelId="{141ACCC8-3460-4939-B144-C2264B1AC85F}" type="presOf" srcId="{FD9242AB-7081-4A8C-8021-78C4E562BDC4}" destId="{E13BC38D-5365-4158-9078-5F4D4F466812}" srcOrd="0" destOrd="0" presId="urn:microsoft.com/office/officeart/2005/8/layout/hList1"/>
    <dgm:cxn modelId="{B15FB8DD-8ABC-4956-BECC-B95434B264DB}" type="presOf" srcId="{0AA9170A-5958-45B1-8856-D2C9405042ED}" destId="{27E6D7C0-F72F-4526-AE6F-3692FB80927B}" srcOrd="0" destOrd="5" presId="urn:microsoft.com/office/officeart/2005/8/layout/hList1"/>
    <dgm:cxn modelId="{81EDD1EB-3018-440F-9B33-D0EA9EFEB9F3}" srcId="{FD9242AB-7081-4A8C-8021-78C4E562BDC4}" destId="{B39A6861-CB52-4E29-8BCA-2FF8A1CA4ADA}" srcOrd="0" destOrd="0" parTransId="{B8DFD325-B96A-4DF0-ABD8-15FB6CC0F45B}" sibTransId="{A356F2D1-CD0E-4193-892C-D2A32FE90DAD}"/>
    <dgm:cxn modelId="{59B3C2ED-BF34-4D8F-9514-B4F16D805BFE}" type="presOf" srcId="{8C58C17E-7945-414A-A56C-864D5A450601}" destId="{EF8E086D-1CC9-45C1-A242-35BD78912B22}" srcOrd="0" destOrd="1" presId="urn:microsoft.com/office/officeart/2005/8/layout/hList1"/>
    <dgm:cxn modelId="{A9C062F1-EC16-4E63-9914-F700BB9EA609}" type="presOf" srcId="{65D83B67-0160-4526-B46A-D875ED70C2D3}" destId="{EF8E086D-1CC9-45C1-A242-35BD78912B22}" srcOrd="0" destOrd="0" presId="urn:microsoft.com/office/officeart/2005/8/layout/hList1"/>
    <dgm:cxn modelId="{6EE71CFB-06D2-4AC7-AD8E-D8E585CB5D5F}" type="presOf" srcId="{0B8475A3-D091-4766-A356-40CF00491222}" destId="{99C1F079-F673-4BBC-955F-AC53103DD71C}" srcOrd="0" destOrd="0" presId="urn:microsoft.com/office/officeart/2005/8/layout/hList1"/>
    <dgm:cxn modelId="{28CF60FE-1BA3-483C-A283-A9403F2FC272}" type="presOf" srcId="{EE182A7B-6851-449F-9AE0-26752F502DF8}" destId="{A58857FF-FA0C-42ED-9BD4-39303AD6C910}" srcOrd="0" destOrd="2" presId="urn:microsoft.com/office/officeart/2005/8/layout/hList1"/>
    <dgm:cxn modelId="{5F32E2F1-39AB-4B09-AE7F-51386C484935}" type="presParOf" srcId="{C6C2061C-CDFC-419A-B7B5-53F39CA4D1B0}" destId="{41FB98D9-80C4-4B57-9295-0572662764C8}" srcOrd="0" destOrd="0" presId="urn:microsoft.com/office/officeart/2005/8/layout/hList1"/>
    <dgm:cxn modelId="{28A60ECE-6D4C-49CF-A3C9-8F5CFE747F55}" type="presParOf" srcId="{41FB98D9-80C4-4B57-9295-0572662764C8}" destId="{E13BC38D-5365-4158-9078-5F4D4F466812}" srcOrd="0" destOrd="0" presId="urn:microsoft.com/office/officeart/2005/8/layout/hList1"/>
    <dgm:cxn modelId="{2F5F33CE-A88E-4634-AF48-87033E4E0DEC}" type="presParOf" srcId="{41FB98D9-80C4-4B57-9295-0572662764C8}" destId="{A58857FF-FA0C-42ED-9BD4-39303AD6C910}" srcOrd="1" destOrd="0" presId="urn:microsoft.com/office/officeart/2005/8/layout/hList1"/>
    <dgm:cxn modelId="{398741F4-BA48-49A3-A4D9-071D0A09BB4E}" type="presParOf" srcId="{C6C2061C-CDFC-419A-B7B5-53F39CA4D1B0}" destId="{FF42C8B6-26AB-4B98-89F6-46AE7A61DCBC}" srcOrd="1" destOrd="0" presId="urn:microsoft.com/office/officeart/2005/8/layout/hList1"/>
    <dgm:cxn modelId="{719ED6FC-61A8-4D5D-B4D7-D64626294D6A}" type="presParOf" srcId="{C6C2061C-CDFC-419A-B7B5-53F39CA4D1B0}" destId="{B043025C-7F76-4A02-ABAD-FCAFB1071E07}" srcOrd="2" destOrd="0" presId="urn:microsoft.com/office/officeart/2005/8/layout/hList1"/>
    <dgm:cxn modelId="{5F278CA4-2F09-4FBC-99D0-49E9D0CA5F14}" type="presParOf" srcId="{B043025C-7F76-4A02-ABAD-FCAFB1071E07}" destId="{99C1F079-F673-4BBC-955F-AC53103DD71C}" srcOrd="0" destOrd="0" presId="urn:microsoft.com/office/officeart/2005/8/layout/hList1"/>
    <dgm:cxn modelId="{48CA12D3-AD69-429E-9AE9-A18A17C374EB}" type="presParOf" srcId="{B043025C-7F76-4A02-ABAD-FCAFB1071E07}" destId="{27E6D7C0-F72F-4526-AE6F-3692FB80927B}" srcOrd="1" destOrd="0" presId="urn:microsoft.com/office/officeart/2005/8/layout/hList1"/>
    <dgm:cxn modelId="{C9F09213-9417-417B-875E-ACC39E0CEB93}" type="presParOf" srcId="{C6C2061C-CDFC-419A-B7B5-53F39CA4D1B0}" destId="{158F0F3A-A410-4AD2-966F-1FEE18E51C2A}" srcOrd="3" destOrd="0" presId="urn:microsoft.com/office/officeart/2005/8/layout/hList1"/>
    <dgm:cxn modelId="{F7583EE0-E4D7-4754-A429-2130C2616A93}" type="presParOf" srcId="{C6C2061C-CDFC-419A-B7B5-53F39CA4D1B0}" destId="{1FAFF654-1A09-41E4-A22A-536AFAEAE89F}" srcOrd="4" destOrd="0" presId="urn:microsoft.com/office/officeart/2005/8/layout/hList1"/>
    <dgm:cxn modelId="{969442BA-0A00-4F59-8D0B-3C588F34020E}" type="presParOf" srcId="{1FAFF654-1A09-41E4-A22A-536AFAEAE89F}" destId="{0A718B52-76D3-4869-81AB-18FAF14C30AF}" srcOrd="0" destOrd="0" presId="urn:microsoft.com/office/officeart/2005/8/layout/hList1"/>
    <dgm:cxn modelId="{388B825F-6EF8-43E3-B251-AAB5214F5476}" type="presParOf" srcId="{1FAFF654-1A09-41E4-A22A-536AFAEAE89F}" destId="{EF8E086D-1CC9-45C1-A242-35BD78912B22}"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2FAFC74-14C6-4E92-B9A4-38052FB37AC7}" type="doc">
      <dgm:prSet loTypeId="urn:microsoft.com/office/officeart/2005/8/layout/hList1" loCatId="list" qsTypeId="urn:microsoft.com/office/officeart/2005/8/quickstyle/simple1" qsCatId="simple" csTypeId="urn:microsoft.com/office/officeart/2005/8/colors/accent0_1" csCatId="mainScheme" phldr="1"/>
      <dgm:spPr/>
      <dgm:t>
        <a:bodyPr/>
        <a:lstStyle/>
        <a:p>
          <a:endParaRPr lang="lt-LT"/>
        </a:p>
      </dgm:t>
    </dgm:pt>
    <dgm:pt modelId="{7CF8D267-CABE-4B8A-9E0F-072BC56476D8}">
      <dgm:prSet phldrT="[Tekstas]"/>
      <dgm:spPr/>
      <dgm:t>
        <a:bodyPr/>
        <a:lstStyle/>
        <a:p>
          <a:r>
            <a:rPr lang="lt-LT" dirty="0"/>
            <a:t>PLĖTRA</a:t>
          </a:r>
        </a:p>
      </dgm:t>
    </dgm:pt>
    <dgm:pt modelId="{E3F58942-18FF-4481-9F5D-72C1D93445C5}" type="parTrans" cxnId="{9FD221AA-89F0-48C3-AB63-475DD4D54AB2}">
      <dgm:prSet/>
      <dgm:spPr/>
      <dgm:t>
        <a:bodyPr/>
        <a:lstStyle/>
        <a:p>
          <a:endParaRPr lang="lt-LT"/>
        </a:p>
      </dgm:t>
    </dgm:pt>
    <dgm:pt modelId="{304E1649-2BAB-4BB6-9CFE-3DE6D4CB3044}" type="sibTrans" cxnId="{9FD221AA-89F0-48C3-AB63-475DD4D54AB2}">
      <dgm:prSet/>
      <dgm:spPr/>
      <dgm:t>
        <a:bodyPr/>
        <a:lstStyle/>
        <a:p>
          <a:endParaRPr lang="lt-LT"/>
        </a:p>
      </dgm:t>
    </dgm:pt>
    <dgm:pt modelId="{1B4FDAB6-E869-4200-A22F-A06D5DDE8B00}">
      <dgm:prSet phldrT="[Tekstas]"/>
      <dgm:spPr/>
      <dgm:t>
        <a:bodyPr/>
        <a:lstStyle/>
        <a:p>
          <a:r>
            <a:rPr lang="lt-LT" dirty="0"/>
            <a:t>Naujų programų pedagogų profesiniam augimui rengimas.</a:t>
          </a:r>
        </a:p>
      </dgm:t>
    </dgm:pt>
    <dgm:pt modelId="{2F7C6CF4-3E71-40AB-ACEC-0FF4A322D608}" type="parTrans" cxnId="{7DDF4F90-F4AD-4364-8786-2A739CFC148A}">
      <dgm:prSet/>
      <dgm:spPr/>
      <dgm:t>
        <a:bodyPr/>
        <a:lstStyle/>
        <a:p>
          <a:endParaRPr lang="lt-LT"/>
        </a:p>
      </dgm:t>
    </dgm:pt>
    <dgm:pt modelId="{475293D3-1A0C-4C8C-B514-1CF58F051BAE}" type="sibTrans" cxnId="{7DDF4F90-F4AD-4364-8786-2A739CFC148A}">
      <dgm:prSet/>
      <dgm:spPr/>
      <dgm:t>
        <a:bodyPr/>
        <a:lstStyle/>
        <a:p>
          <a:endParaRPr lang="lt-LT"/>
        </a:p>
      </dgm:t>
    </dgm:pt>
    <dgm:pt modelId="{3E6A9C08-FD4A-411F-9449-4C1C517763ED}">
      <dgm:prSet phldrT="[Tekstas]"/>
      <dgm:spPr/>
      <dgm:t>
        <a:bodyPr/>
        <a:lstStyle/>
        <a:p>
          <a:r>
            <a:rPr lang="lt-LT" dirty="0"/>
            <a:t>AUKŠTŲJŲ MOKYKLŲ INDĖLIS</a:t>
          </a:r>
        </a:p>
      </dgm:t>
    </dgm:pt>
    <dgm:pt modelId="{719D6CAB-7713-45FC-BF7E-37313F3DC80C}" type="parTrans" cxnId="{30C26BED-B1D6-4F41-B73E-417C7EA07741}">
      <dgm:prSet/>
      <dgm:spPr/>
      <dgm:t>
        <a:bodyPr/>
        <a:lstStyle/>
        <a:p>
          <a:endParaRPr lang="lt-LT"/>
        </a:p>
      </dgm:t>
    </dgm:pt>
    <dgm:pt modelId="{1ADE01E4-ED6D-4D0F-9C27-8FB5D2F29D25}" type="sibTrans" cxnId="{30C26BED-B1D6-4F41-B73E-417C7EA07741}">
      <dgm:prSet/>
      <dgm:spPr/>
      <dgm:t>
        <a:bodyPr/>
        <a:lstStyle/>
        <a:p>
          <a:endParaRPr lang="lt-LT"/>
        </a:p>
      </dgm:t>
    </dgm:pt>
    <dgm:pt modelId="{7A53081D-FC6D-4055-9810-FCB3B03AC6F2}">
      <dgm:prSet phldrT="[Tekstas]"/>
      <dgm:spPr/>
      <dgm:t>
        <a:bodyPr/>
        <a:lstStyle/>
        <a:p>
          <a:r>
            <a:rPr lang="lt-LT" dirty="0"/>
            <a:t>Naujos kvalifikacijos, papildomi moduliai ar mokymai, papildomos vadybos programos.</a:t>
          </a:r>
        </a:p>
      </dgm:t>
    </dgm:pt>
    <dgm:pt modelId="{E1591B95-F34A-4C5F-92B6-DB14D79C4359}" type="parTrans" cxnId="{6843FD14-1311-4B6E-B050-4D2F98C65625}">
      <dgm:prSet/>
      <dgm:spPr/>
      <dgm:t>
        <a:bodyPr/>
        <a:lstStyle/>
        <a:p>
          <a:endParaRPr lang="lt-LT"/>
        </a:p>
      </dgm:t>
    </dgm:pt>
    <dgm:pt modelId="{B6F207A1-78A7-4005-B002-AFC5FAD07960}" type="sibTrans" cxnId="{6843FD14-1311-4B6E-B050-4D2F98C65625}">
      <dgm:prSet/>
      <dgm:spPr/>
      <dgm:t>
        <a:bodyPr/>
        <a:lstStyle/>
        <a:p>
          <a:endParaRPr lang="lt-LT"/>
        </a:p>
      </dgm:t>
    </dgm:pt>
    <dgm:pt modelId="{FDA43947-2CB5-4C3E-AF44-C1BC9341DFEA}">
      <dgm:prSet phldrT="[Tekstas]"/>
      <dgm:spPr/>
      <dgm:t>
        <a:bodyPr/>
        <a:lstStyle/>
        <a:p>
          <a:r>
            <a:rPr lang="lt-LT" dirty="0"/>
            <a:t>INFORMACIJOS SKLAIDA IR BENDRADARBIAVIMAS </a:t>
          </a:r>
        </a:p>
      </dgm:t>
    </dgm:pt>
    <dgm:pt modelId="{BC7C8FB0-1C1A-45CC-AF21-C5C5772E6C5E}" type="parTrans" cxnId="{E513D126-ABE8-45CB-939F-EC23A7770D1C}">
      <dgm:prSet/>
      <dgm:spPr/>
      <dgm:t>
        <a:bodyPr/>
        <a:lstStyle/>
        <a:p>
          <a:endParaRPr lang="lt-LT"/>
        </a:p>
      </dgm:t>
    </dgm:pt>
    <dgm:pt modelId="{168126EE-2031-41F8-B4A7-97A1D4435A0B}" type="sibTrans" cxnId="{E513D126-ABE8-45CB-939F-EC23A7770D1C}">
      <dgm:prSet/>
      <dgm:spPr/>
      <dgm:t>
        <a:bodyPr/>
        <a:lstStyle/>
        <a:p>
          <a:endParaRPr lang="lt-LT"/>
        </a:p>
      </dgm:t>
    </dgm:pt>
    <dgm:pt modelId="{F49A8190-130B-49E4-85B3-BABB457BD251}">
      <dgm:prSet phldrT="[Tekstas]"/>
      <dgm:spPr/>
      <dgm:t>
        <a:bodyPr/>
        <a:lstStyle/>
        <a:p>
          <a:r>
            <a:rPr lang="lt-LT" dirty="0"/>
            <a:t>Bendradarbiavimo tinklai vadovams ir jų pavaduotojams. </a:t>
          </a:r>
        </a:p>
      </dgm:t>
    </dgm:pt>
    <dgm:pt modelId="{167E68D6-B861-4BF3-990C-E2875A67556B}" type="parTrans" cxnId="{76AB8410-C75D-4061-9C8D-A7D0DEDCE5FA}">
      <dgm:prSet/>
      <dgm:spPr/>
      <dgm:t>
        <a:bodyPr/>
        <a:lstStyle/>
        <a:p>
          <a:endParaRPr lang="lt-LT"/>
        </a:p>
      </dgm:t>
    </dgm:pt>
    <dgm:pt modelId="{00D17D28-40F5-4F14-8256-CEAF745743DE}" type="sibTrans" cxnId="{76AB8410-C75D-4061-9C8D-A7D0DEDCE5FA}">
      <dgm:prSet/>
      <dgm:spPr/>
      <dgm:t>
        <a:bodyPr/>
        <a:lstStyle/>
        <a:p>
          <a:endParaRPr lang="lt-LT"/>
        </a:p>
      </dgm:t>
    </dgm:pt>
    <dgm:pt modelId="{2E18E85E-FE6D-46FF-82A3-D6D0CC193021}">
      <dgm:prSet/>
      <dgm:spPr/>
      <dgm:t>
        <a:bodyPr/>
        <a:lstStyle/>
        <a:p>
          <a:r>
            <a:rPr lang="lt-LT" dirty="0"/>
            <a:t>Esamų ir pedagogų kvalifikacijos poreikį atitinkančių programų kokybės stiprinimas.</a:t>
          </a:r>
        </a:p>
      </dgm:t>
    </dgm:pt>
    <dgm:pt modelId="{51FE1F42-7D9D-419C-9697-48E82AF0C063}" type="parTrans" cxnId="{45302153-8C8B-47D3-B44D-72001E0D2F62}">
      <dgm:prSet/>
      <dgm:spPr/>
      <dgm:t>
        <a:bodyPr/>
        <a:lstStyle/>
        <a:p>
          <a:endParaRPr lang="lt-LT"/>
        </a:p>
      </dgm:t>
    </dgm:pt>
    <dgm:pt modelId="{CEA9B646-10CB-4971-9EE2-A5C3B6B7C466}" type="sibTrans" cxnId="{45302153-8C8B-47D3-B44D-72001E0D2F62}">
      <dgm:prSet/>
      <dgm:spPr/>
      <dgm:t>
        <a:bodyPr/>
        <a:lstStyle/>
        <a:p>
          <a:endParaRPr lang="lt-LT"/>
        </a:p>
      </dgm:t>
    </dgm:pt>
    <dgm:pt modelId="{B786EEF7-9987-49BC-A9C8-D050203F36C9}">
      <dgm:prSet/>
      <dgm:spPr/>
      <dgm:t>
        <a:bodyPr/>
        <a:lstStyle/>
        <a:p>
          <a:r>
            <a:rPr lang="lt-LT" dirty="0"/>
            <a:t>Pradedančiųjų pedagogų stažuotės.</a:t>
          </a:r>
        </a:p>
      </dgm:t>
    </dgm:pt>
    <dgm:pt modelId="{9F3A188A-5E94-40D9-B1B0-1EC62E425940}" type="parTrans" cxnId="{DF24F7E3-F321-4131-B79A-19521E038788}">
      <dgm:prSet/>
      <dgm:spPr/>
      <dgm:t>
        <a:bodyPr/>
        <a:lstStyle/>
        <a:p>
          <a:endParaRPr lang="lt-LT"/>
        </a:p>
      </dgm:t>
    </dgm:pt>
    <dgm:pt modelId="{7A92CCE3-448C-4C82-B9CC-86F5849488ED}" type="sibTrans" cxnId="{DF24F7E3-F321-4131-B79A-19521E038788}">
      <dgm:prSet/>
      <dgm:spPr/>
      <dgm:t>
        <a:bodyPr/>
        <a:lstStyle/>
        <a:p>
          <a:endParaRPr lang="lt-LT"/>
        </a:p>
      </dgm:t>
    </dgm:pt>
    <dgm:pt modelId="{71FF02D2-6D0B-4C27-A96A-5D24711A3E8B}">
      <dgm:prSet/>
      <dgm:spPr/>
      <dgm:t>
        <a:bodyPr/>
        <a:lstStyle/>
        <a:p>
          <a:r>
            <a:rPr lang="lt-LT" dirty="0"/>
            <a:t>STEAM ilgalaikės stažuotės.</a:t>
          </a:r>
        </a:p>
      </dgm:t>
    </dgm:pt>
    <dgm:pt modelId="{226F352E-AA27-498E-B4BE-B15B09BBAB3B}" type="parTrans" cxnId="{1D658408-9898-4B33-8246-9867908FF394}">
      <dgm:prSet/>
      <dgm:spPr/>
      <dgm:t>
        <a:bodyPr/>
        <a:lstStyle/>
        <a:p>
          <a:endParaRPr lang="lt-LT"/>
        </a:p>
      </dgm:t>
    </dgm:pt>
    <dgm:pt modelId="{1B57AE9F-FF46-404A-9BF5-4B45F878B8E0}" type="sibTrans" cxnId="{1D658408-9898-4B33-8246-9867908FF394}">
      <dgm:prSet/>
      <dgm:spPr/>
      <dgm:t>
        <a:bodyPr/>
        <a:lstStyle/>
        <a:p>
          <a:endParaRPr lang="lt-LT"/>
        </a:p>
      </dgm:t>
    </dgm:pt>
    <dgm:pt modelId="{7E7873C2-7AAF-49BD-8C89-D340F710CEDC}">
      <dgm:prSet/>
      <dgm:spPr/>
      <dgm:t>
        <a:bodyPr/>
        <a:lstStyle/>
        <a:p>
          <a:r>
            <a:rPr lang="lt-LT" dirty="0"/>
            <a:t>Neformalizuotų studijų (neformaliai įgytų kompetencijų) pripažinimas. </a:t>
          </a:r>
        </a:p>
      </dgm:t>
    </dgm:pt>
    <dgm:pt modelId="{8436146C-3C7C-4FD0-A4BF-9639048AFA76}" type="parTrans" cxnId="{14D40DCC-7322-4B99-AB78-B23CF7534C43}">
      <dgm:prSet/>
      <dgm:spPr/>
      <dgm:t>
        <a:bodyPr/>
        <a:lstStyle/>
        <a:p>
          <a:endParaRPr lang="lt-LT"/>
        </a:p>
      </dgm:t>
    </dgm:pt>
    <dgm:pt modelId="{D7173F45-9125-461C-A371-892ACAFBA59F}" type="sibTrans" cxnId="{14D40DCC-7322-4B99-AB78-B23CF7534C43}">
      <dgm:prSet/>
      <dgm:spPr/>
      <dgm:t>
        <a:bodyPr/>
        <a:lstStyle/>
        <a:p>
          <a:endParaRPr lang="lt-LT"/>
        </a:p>
      </dgm:t>
    </dgm:pt>
    <dgm:pt modelId="{6A5412CF-E250-4515-8F45-72E8DBBFB2E0}">
      <dgm:prSet/>
      <dgm:spPr/>
      <dgm:t>
        <a:bodyPr/>
        <a:lstStyle/>
        <a:p>
          <a:r>
            <a:rPr lang="lt-LT" dirty="0"/>
            <a:t>Pedagoginės praktikos ir patirties tvarumo užtikrinimas.</a:t>
          </a:r>
        </a:p>
      </dgm:t>
    </dgm:pt>
    <dgm:pt modelId="{1F6C0D94-3A44-4A67-84F4-33D0D3FC2B25}" type="parTrans" cxnId="{DA9DC8EC-0C9A-4F14-8C04-07414297ACE7}">
      <dgm:prSet/>
      <dgm:spPr/>
      <dgm:t>
        <a:bodyPr/>
        <a:lstStyle/>
        <a:p>
          <a:endParaRPr lang="lt-LT"/>
        </a:p>
      </dgm:t>
    </dgm:pt>
    <dgm:pt modelId="{C4A19306-CA42-48EB-8EA7-6480722D8AE6}" type="sibTrans" cxnId="{DA9DC8EC-0C9A-4F14-8C04-07414297ACE7}">
      <dgm:prSet/>
      <dgm:spPr/>
      <dgm:t>
        <a:bodyPr/>
        <a:lstStyle/>
        <a:p>
          <a:endParaRPr lang="lt-LT"/>
        </a:p>
      </dgm:t>
    </dgm:pt>
    <dgm:pt modelId="{AC9BCF00-D003-4043-B655-6AB25489239A}">
      <dgm:prSet/>
      <dgm:spPr/>
      <dgm:t>
        <a:bodyPr/>
        <a:lstStyle/>
        <a:p>
          <a:r>
            <a:rPr lang="lt-LT" dirty="0"/>
            <a:t>Mainų programos studentams. </a:t>
          </a:r>
        </a:p>
      </dgm:t>
    </dgm:pt>
    <dgm:pt modelId="{70851425-0016-4C54-BF5D-95567CD2C9D4}" type="parTrans" cxnId="{11C5186E-E8F6-4393-9A5D-3DDE650B8F9D}">
      <dgm:prSet/>
      <dgm:spPr/>
      <dgm:t>
        <a:bodyPr/>
        <a:lstStyle/>
        <a:p>
          <a:endParaRPr lang="lt-LT"/>
        </a:p>
      </dgm:t>
    </dgm:pt>
    <dgm:pt modelId="{6281CD5B-4755-4C60-9D0A-17567300ED3A}" type="sibTrans" cxnId="{11C5186E-E8F6-4393-9A5D-3DDE650B8F9D}">
      <dgm:prSet/>
      <dgm:spPr/>
      <dgm:t>
        <a:bodyPr/>
        <a:lstStyle/>
        <a:p>
          <a:endParaRPr lang="lt-LT"/>
        </a:p>
      </dgm:t>
    </dgm:pt>
    <dgm:pt modelId="{9B72B5DF-7EB0-4239-B610-15507F7B6B09}">
      <dgm:prSet/>
      <dgm:spPr/>
      <dgm:t>
        <a:bodyPr/>
        <a:lstStyle/>
        <a:p>
          <a:r>
            <a:rPr lang="lt-LT" dirty="0"/>
            <a:t>Galimybė mokytojams įgyti edukologijos magistro kvalifikacinį laipsnį.</a:t>
          </a:r>
        </a:p>
      </dgm:t>
    </dgm:pt>
    <dgm:pt modelId="{711BAA6F-543C-4E07-B649-E5206A2AD28E}" type="parTrans" cxnId="{37EC346E-8A1B-4DC6-A6BD-F18EFD4C63A3}">
      <dgm:prSet/>
      <dgm:spPr/>
      <dgm:t>
        <a:bodyPr/>
        <a:lstStyle/>
        <a:p>
          <a:endParaRPr lang="lt-LT"/>
        </a:p>
      </dgm:t>
    </dgm:pt>
    <dgm:pt modelId="{F5179035-F21B-4B3D-9E15-AF98AA294A6A}" type="sibTrans" cxnId="{37EC346E-8A1B-4DC6-A6BD-F18EFD4C63A3}">
      <dgm:prSet/>
      <dgm:spPr/>
      <dgm:t>
        <a:bodyPr/>
        <a:lstStyle/>
        <a:p>
          <a:endParaRPr lang="lt-LT"/>
        </a:p>
      </dgm:t>
    </dgm:pt>
    <dgm:pt modelId="{A55D9575-97D3-4175-88A1-4E5690CD880D}">
      <dgm:prSet/>
      <dgm:spPr/>
      <dgm:t>
        <a:bodyPr/>
        <a:lstStyle/>
        <a:p>
          <a:r>
            <a:rPr lang="lt-LT" dirty="0"/>
            <a:t>Informacijos (didaktinė literatūra, švietimo tyrimai, užsienio patirtis) sklaida ir jos sistemiškumas. </a:t>
          </a:r>
        </a:p>
      </dgm:t>
    </dgm:pt>
    <dgm:pt modelId="{5BDD7C04-D4D8-4516-BE2C-18F543E90D93}" type="parTrans" cxnId="{369F1987-58A4-4FE1-AFE1-8312EA906FC8}">
      <dgm:prSet/>
      <dgm:spPr/>
      <dgm:t>
        <a:bodyPr/>
        <a:lstStyle/>
        <a:p>
          <a:endParaRPr lang="lt-LT"/>
        </a:p>
      </dgm:t>
    </dgm:pt>
    <dgm:pt modelId="{BA2DFB02-AA51-478C-8DE7-41693240121B}" type="sibTrans" cxnId="{369F1987-58A4-4FE1-AFE1-8312EA906FC8}">
      <dgm:prSet/>
      <dgm:spPr/>
      <dgm:t>
        <a:bodyPr/>
        <a:lstStyle/>
        <a:p>
          <a:endParaRPr lang="lt-LT"/>
        </a:p>
      </dgm:t>
    </dgm:pt>
    <dgm:pt modelId="{F804E6BE-DE01-4D84-9F94-0C511A906150}">
      <dgm:prSet/>
      <dgm:spPr/>
      <dgm:t>
        <a:bodyPr/>
        <a:lstStyle/>
        <a:p>
          <a:r>
            <a:rPr lang="lt-LT" dirty="0">
              <a:solidFill>
                <a:schemeClr val="tx1"/>
              </a:solidFill>
            </a:rPr>
            <a:t>Vieninga platforma informacijos pateikimui ir apsikeitimui (ŠMSM, NŠA, savivaldybės).</a:t>
          </a:r>
        </a:p>
      </dgm:t>
    </dgm:pt>
    <dgm:pt modelId="{F3CF3400-13CB-435D-B1CB-3FF6FB3CA854}" type="parTrans" cxnId="{52A50A7F-0832-4A65-9C29-BECF7A51E093}">
      <dgm:prSet/>
      <dgm:spPr/>
      <dgm:t>
        <a:bodyPr/>
        <a:lstStyle/>
        <a:p>
          <a:endParaRPr lang="lt-LT"/>
        </a:p>
      </dgm:t>
    </dgm:pt>
    <dgm:pt modelId="{FD3CC9F4-04D7-4959-BD87-2F4C769EF30A}" type="sibTrans" cxnId="{52A50A7F-0832-4A65-9C29-BECF7A51E093}">
      <dgm:prSet/>
      <dgm:spPr/>
      <dgm:t>
        <a:bodyPr/>
        <a:lstStyle/>
        <a:p>
          <a:endParaRPr lang="lt-LT"/>
        </a:p>
      </dgm:t>
    </dgm:pt>
    <dgm:pt modelId="{B4F219D0-19BC-4C29-AE45-44DE2E77F04A}" type="pres">
      <dgm:prSet presAssocID="{F2FAFC74-14C6-4E92-B9A4-38052FB37AC7}" presName="Name0" presStyleCnt="0">
        <dgm:presLayoutVars>
          <dgm:dir/>
          <dgm:animLvl val="lvl"/>
          <dgm:resizeHandles val="exact"/>
        </dgm:presLayoutVars>
      </dgm:prSet>
      <dgm:spPr/>
    </dgm:pt>
    <dgm:pt modelId="{3996250E-74C5-49B2-A56C-A46D94AB6229}" type="pres">
      <dgm:prSet presAssocID="{7CF8D267-CABE-4B8A-9E0F-072BC56476D8}" presName="composite" presStyleCnt="0"/>
      <dgm:spPr/>
    </dgm:pt>
    <dgm:pt modelId="{3B3B1858-CEB4-481D-BCB3-FE27FE2B2155}" type="pres">
      <dgm:prSet presAssocID="{7CF8D267-CABE-4B8A-9E0F-072BC56476D8}" presName="parTx" presStyleLbl="alignNode1" presStyleIdx="0" presStyleCnt="3">
        <dgm:presLayoutVars>
          <dgm:chMax val="0"/>
          <dgm:chPref val="0"/>
          <dgm:bulletEnabled val="1"/>
        </dgm:presLayoutVars>
      </dgm:prSet>
      <dgm:spPr/>
    </dgm:pt>
    <dgm:pt modelId="{EE774F27-5502-4B48-B511-8428E3575634}" type="pres">
      <dgm:prSet presAssocID="{7CF8D267-CABE-4B8A-9E0F-072BC56476D8}" presName="desTx" presStyleLbl="alignAccFollowNode1" presStyleIdx="0" presStyleCnt="3">
        <dgm:presLayoutVars>
          <dgm:bulletEnabled val="1"/>
        </dgm:presLayoutVars>
      </dgm:prSet>
      <dgm:spPr/>
    </dgm:pt>
    <dgm:pt modelId="{FED016E1-9124-4133-812D-490CD472A33B}" type="pres">
      <dgm:prSet presAssocID="{304E1649-2BAB-4BB6-9CFE-3DE6D4CB3044}" presName="space" presStyleCnt="0"/>
      <dgm:spPr/>
    </dgm:pt>
    <dgm:pt modelId="{551015E0-4870-4280-9857-B44A1E33FE28}" type="pres">
      <dgm:prSet presAssocID="{3E6A9C08-FD4A-411F-9449-4C1C517763ED}" presName="composite" presStyleCnt="0"/>
      <dgm:spPr/>
    </dgm:pt>
    <dgm:pt modelId="{C612B821-E2F3-4AE7-9667-9068D33F452B}" type="pres">
      <dgm:prSet presAssocID="{3E6A9C08-FD4A-411F-9449-4C1C517763ED}" presName="parTx" presStyleLbl="alignNode1" presStyleIdx="1" presStyleCnt="3">
        <dgm:presLayoutVars>
          <dgm:chMax val="0"/>
          <dgm:chPref val="0"/>
          <dgm:bulletEnabled val="1"/>
        </dgm:presLayoutVars>
      </dgm:prSet>
      <dgm:spPr/>
    </dgm:pt>
    <dgm:pt modelId="{EA02D79F-75D0-4924-914C-578B0DC0B775}" type="pres">
      <dgm:prSet presAssocID="{3E6A9C08-FD4A-411F-9449-4C1C517763ED}" presName="desTx" presStyleLbl="alignAccFollowNode1" presStyleIdx="1" presStyleCnt="3">
        <dgm:presLayoutVars>
          <dgm:bulletEnabled val="1"/>
        </dgm:presLayoutVars>
      </dgm:prSet>
      <dgm:spPr/>
    </dgm:pt>
    <dgm:pt modelId="{7C0D17AB-A706-4473-813E-9F008534EF3F}" type="pres">
      <dgm:prSet presAssocID="{1ADE01E4-ED6D-4D0F-9C27-8FB5D2F29D25}" presName="space" presStyleCnt="0"/>
      <dgm:spPr/>
    </dgm:pt>
    <dgm:pt modelId="{16D51BC5-015D-4D37-AA39-3A0DF8521A18}" type="pres">
      <dgm:prSet presAssocID="{FDA43947-2CB5-4C3E-AF44-C1BC9341DFEA}" presName="composite" presStyleCnt="0"/>
      <dgm:spPr/>
    </dgm:pt>
    <dgm:pt modelId="{C860BF0F-21B1-4133-AA9E-D13E37A47D1E}" type="pres">
      <dgm:prSet presAssocID="{FDA43947-2CB5-4C3E-AF44-C1BC9341DFEA}" presName="parTx" presStyleLbl="alignNode1" presStyleIdx="2" presStyleCnt="3">
        <dgm:presLayoutVars>
          <dgm:chMax val="0"/>
          <dgm:chPref val="0"/>
          <dgm:bulletEnabled val="1"/>
        </dgm:presLayoutVars>
      </dgm:prSet>
      <dgm:spPr/>
    </dgm:pt>
    <dgm:pt modelId="{AAEC4579-DDDB-4314-B5E2-2947105F6D4E}" type="pres">
      <dgm:prSet presAssocID="{FDA43947-2CB5-4C3E-AF44-C1BC9341DFEA}" presName="desTx" presStyleLbl="alignAccFollowNode1" presStyleIdx="2" presStyleCnt="3">
        <dgm:presLayoutVars>
          <dgm:bulletEnabled val="1"/>
        </dgm:presLayoutVars>
      </dgm:prSet>
      <dgm:spPr/>
    </dgm:pt>
  </dgm:ptLst>
  <dgm:cxnLst>
    <dgm:cxn modelId="{66EC2807-FA00-4471-A7C9-D5BEB6A88CD8}" type="presOf" srcId="{7E7873C2-7AAF-49BD-8C89-D340F710CEDC}" destId="{EE774F27-5502-4B48-B511-8428E3575634}" srcOrd="0" destOrd="4" presId="urn:microsoft.com/office/officeart/2005/8/layout/hList1"/>
    <dgm:cxn modelId="{1D658408-9898-4B33-8246-9867908FF394}" srcId="{7CF8D267-CABE-4B8A-9E0F-072BC56476D8}" destId="{71FF02D2-6D0B-4C27-A96A-5D24711A3E8B}" srcOrd="3" destOrd="0" parTransId="{226F352E-AA27-498E-B4BE-B15B09BBAB3B}" sibTransId="{1B57AE9F-FF46-404A-9BF5-4B45F878B8E0}"/>
    <dgm:cxn modelId="{6E563E0D-1D4F-4259-93A6-DC2529D22F90}" type="presOf" srcId="{FDA43947-2CB5-4C3E-AF44-C1BC9341DFEA}" destId="{C860BF0F-21B1-4133-AA9E-D13E37A47D1E}" srcOrd="0" destOrd="0" presId="urn:microsoft.com/office/officeart/2005/8/layout/hList1"/>
    <dgm:cxn modelId="{76AB8410-C75D-4061-9C8D-A7D0DEDCE5FA}" srcId="{FDA43947-2CB5-4C3E-AF44-C1BC9341DFEA}" destId="{F49A8190-130B-49E4-85B3-BABB457BD251}" srcOrd="0" destOrd="0" parTransId="{167E68D6-B861-4BF3-990C-E2875A67556B}" sibTransId="{00D17D28-40F5-4F14-8256-CEAF745743DE}"/>
    <dgm:cxn modelId="{6843FD14-1311-4B6E-B050-4D2F98C65625}" srcId="{3E6A9C08-FD4A-411F-9449-4C1C517763ED}" destId="{7A53081D-FC6D-4055-9810-FCB3B03AC6F2}" srcOrd="0" destOrd="0" parTransId="{E1591B95-F34A-4C5F-92B6-DB14D79C4359}" sibTransId="{B6F207A1-78A7-4005-B002-AFC5FAD07960}"/>
    <dgm:cxn modelId="{A3034517-BF33-4C91-A971-AB37025F1AF0}" type="presOf" srcId="{B786EEF7-9987-49BC-A9C8-D050203F36C9}" destId="{EE774F27-5502-4B48-B511-8428E3575634}" srcOrd="0" destOrd="2" presId="urn:microsoft.com/office/officeart/2005/8/layout/hList1"/>
    <dgm:cxn modelId="{75E83F22-C7CA-402A-AC89-8012BA3F6508}" type="presOf" srcId="{A55D9575-97D3-4175-88A1-4E5690CD880D}" destId="{AAEC4579-DDDB-4314-B5E2-2947105F6D4E}" srcOrd="0" destOrd="1" presId="urn:microsoft.com/office/officeart/2005/8/layout/hList1"/>
    <dgm:cxn modelId="{E513D126-ABE8-45CB-939F-EC23A7770D1C}" srcId="{F2FAFC74-14C6-4E92-B9A4-38052FB37AC7}" destId="{FDA43947-2CB5-4C3E-AF44-C1BC9341DFEA}" srcOrd="2" destOrd="0" parTransId="{BC7C8FB0-1C1A-45CC-AF21-C5C5772E6C5E}" sibTransId="{168126EE-2031-41F8-B4A7-97A1D4435A0B}"/>
    <dgm:cxn modelId="{1E8D263E-4C33-44D0-BDA1-A9B8882B5C30}" type="presOf" srcId="{7A53081D-FC6D-4055-9810-FCB3B03AC6F2}" destId="{EA02D79F-75D0-4924-914C-578B0DC0B775}" srcOrd="0" destOrd="0" presId="urn:microsoft.com/office/officeart/2005/8/layout/hList1"/>
    <dgm:cxn modelId="{11C5186E-E8F6-4393-9A5D-3DDE650B8F9D}" srcId="{3E6A9C08-FD4A-411F-9449-4C1C517763ED}" destId="{AC9BCF00-D003-4043-B655-6AB25489239A}" srcOrd="1" destOrd="0" parTransId="{70851425-0016-4C54-BF5D-95567CD2C9D4}" sibTransId="{6281CD5B-4755-4C60-9D0A-17567300ED3A}"/>
    <dgm:cxn modelId="{37EC346E-8A1B-4DC6-A6BD-F18EFD4C63A3}" srcId="{3E6A9C08-FD4A-411F-9449-4C1C517763ED}" destId="{9B72B5DF-7EB0-4239-B610-15507F7B6B09}" srcOrd="2" destOrd="0" parTransId="{711BAA6F-543C-4E07-B649-E5206A2AD28E}" sibTransId="{F5179035-F21B-4B3D-9E15-AF98AA294A6A}"/>
    <dgm:cxn modelId="{45302153-8C8B-47D3-B44D-72001E0D2F62}" srcId="{7CF8D267-CABE-4B8A-9E0F-072BC56476D8}" destId="{2E18E85E-FE6D-46FF-82A3-D6D0CC193021}" srcOrd="1" destOrd="0" parTransId="{51FE1F42-7D9D-419C-9697-48E82AF0C063}" sibTransId="{CEA9B646-10CB-4971-9EE2-A5C3B6B7C466}"/>
    <dgm:cxn modelId="{D61BE156-60DD-4A7E-A804-DCE4FDC57E33}" type="presOf" srcId="{3E6A9C08-FD4A-411F-9449-4C1C517763ED}" destId="{C612B821-E2F3-4AE7-9667-9068D33F452B}" srcOrd="0" destOrd="0" presId="urn:microsoft.com/office/officeart/2005/8/layout/hList1"/>
    <dgm:cxn modelId="{B10C415A-9DFD-461F-8B69-8D5EE6514DF2}" type="presOf" srcId="{71FF02D2-6D0B-4C27-A96A-5D24711A3E8B}" destId="{EE774F27-5502-4B48-B511-8428E3575634}" srcOrd="0" destOrd="3" presId="urn:microsoft.com/office/officeart/2005/8/layout/hList1"/>
    <dgm:cxn modelId="{52A50A7F-0832-4A65-9C29-BECF7A51E093}" srcId="{FDA43947-2CB5-4C3E-AF44-C1BC9341DFEA}" destId="{F804E6BE-DE01-4D84-9F94-0C511A906150}" srcOrd="2" destOrd="0" parTransId="{F3CF3400-13CB-435D-B1CB-3FF6FB3CA854}" sibTransId="{FD3CC9F4-04D7-4959-BD87-2F4C769EF30A}"/>
    <dgm:cxn modelId="{C34E8085-5A7B-4DCB-95A0-EAD665D9DD98}" type="presOf" srcId="{F49A8190-130B-49E4-85B3-BABB457BD251}" destId="{AAEC4579-DDDB-4314-B5E2-2947105F6D4E}" srcOrd="0" destOrd="0" presId="urn:microsoft.com/office/officeart/2005/8/layout/hList1"/>
    <dgm:cxn modelId="{369F1987-58A4-4FE1-AFE1-8312EA906FC8}" srcId="{FDA43947-2CB5-4C3E-AF44-C1BC9341DFEA}" destId="{A55D9575-97D3-4175-88A1-4E5690CD880D}" srcOrd="1" destOrd="0" parTransId="{5BDD7C04-D4D8-4516-BE2C-18F543E90D93}" sibTransId="{BA2DFB02-AA51-478C-8DE7-41693240121B}"/>
    <dgm:cxn modelId="{7DDF4F90-F4AD-4364-8786-2A739CFC148A}" srcId="{7CF8D267-CABE-4B8A-9E0F-072BC56476D8}" destId="{1B4FDAB6-E869-4200-A22F-A06D5DDE8B00}" srcOrd="0" destOrd="0" parTransId="{2F7C6CF4-3E71-40AB-ACEC-0FF4A322D608}" sibTransId="{475293D3-1A0C-4C8C-B514-1CF58F051BAE}"/>
    <dgm:cxn modelId="{5F084794-1A96-465C-8802-62EAA6106CE4}" type="presOf" srcId="{6A5412CF-E250-4515-8F45-72E8DBBFB2E0}" destId="{EE774F27-5502-4B48-B511-8428E3575634}" srcOrd="0" destOrd="5" presId="urn:microsoft.com/office/officeart/2005/8/layout/hList1"/>
    <dgm:cxn modelId="{AA707597-5CCE-47C4-BF11-9ECC889EDCFB}" type="presOf" srcId="{9B72B5DF-7EB0-4239-B610-15507F7B6B09}" destId="{EA02D79F-75D0-4924-914C-578B0DC0B775}" srcOrd="0" destOrd="2" presId="urn:microsoft.com/office/officeart/2005/8/layout/hList1"/>
    <dgm:cxn modelId="{BDC021A3-6B1E-4080-AED4-7EBD79631C4F}" type="presOf" srcId="{F804E6BE-DE01-4D84-9F94-0C511A906150}" destId="{AAEC4579-DDDB-4314-B5E2-2947105F6D4E}" srcOrd="0" destOrd="2" presId="urn:microsoft.com/office/officeart/2005/8/layout/hList1"/>
    <dgm:cxn modelId="{9FD221AA-89F0-48C3-AB63-475DD4D54AB2}" srcId="{F2FAFC74-14C6-4E92-B9A4-38052FB37AC7}" destId="{7CF8D267-CABE-4B8A-9E0F-072BC56476D8}" srcOrd="0" destOrd="0" parTransId="{E3F58942-18FF-4481-9F5D-72C1D93445C5}" sibTransId="{304E1649-2BAB-4BB6-9CFE-3DE6D4CB3044}"/>
    <dgm:cxn modelId="{14D40DCC-7322-4B99-AB78-B23CF7534C43}" srcId="{7CF8D267-CABE-4B8A-9E0F-072BC56476D8}" destId="{7E7873C2-7AAF-49BD-8C89-D340F710CEDC}" srcOrd="4" destOrd="0" parTransId="{8436146C-3C7C-4FD0-A4BF-9639048AFA76}" sibTransId="{D7173F45-9125-461C-A371-892ACAFBA59F}"/>
    <dgm:cxn modelId="{4E2838CE-D165-414F-9728-FD003B00E175}" type="presOf" srcId="{F2FAFC74-14C6-4E92-B9A4-38052FB37AC7}" destId="{B4F219D0-19BC-4C29-AE45-44DE2E77F04A}" srcOrd="0" destOrd="0" presId="urn:microsoft.com/office/officeart/2005/8/layout/hList1"/>
    <dgm:cxn modelId="{86A72CDA-D0C1-4518-A9DB-FE7A20B7FBB0}" type="presOf" srcId="{7CF8D267-CABE-4B8A-9E0F-072BC56476D8}" destId="{3B3B1858-CEB4-481D-BCB3-FE27FE2B2155}" srcOrd="0" destOrd="0" presId="urn:microsoft.com/office/officeart/2005/8/layout/hList1"/>
    <dgm:cxn modelId="{DF24F7E3-F321-4131-B79A-19521E038788}" srcId="{7CF8D267-CABE-4B8A-9E0F-072BC56476D8}" destId="{B786EEF7-9987-49BC-A9C8-D050203F36C9}" srcOrd="2" destOrd="0" parTransId="{9F3A188A-5E94-40D9-B1B0-1EC62E425940}" sibTransId="{7A92CCE3-448C-4C82-B9CC-86F5849488ED}"/>
    <dgm:cxn modelId="{81F727E5-6997-4101-B94D-BBDA8B8C97FD}" type="presOf" srcId="{2E18E85E-FE6D-46FF-82A3-D6D0CC193021}" destId="{EE774F27-5502-4B48-B511-8428E3575634}" srcOrd="0" destOrd="1" presId="urn:microsoft.com/office/officeart/2005/8/layout/hList1"/>
    <dgm:cxn modelId="{DA9DC8EC-0C9A-4F14-8C04-07414297ACE7}" srcId="{7CF8D267-CABE-4B8A-9E0F-072BC56476D8}" destId="{6A5412CF-E250-4515-8F45-72E8DBBFB2E0}" srcOrd="5" destOrd="0" parTransId="{1F6C0D94-3A44-4A67-84F4-33D0D3FC2B25}" sibTransId="{C4A19306-CA42-48EB-8EA7-6480722D8AE6}"/>
    <dgm:cxn modelId="{30C26BED-B1D6-4F41-B73E-417C7EA07741}" srcId="{F2FAFC74-14C6-4E92-B9A4-38052FB37AC7}" destId="{3E6A9C08-FD4A-411F-9449-4C1C517763ED}" srcOrd="1" destOrd="0" parTransId="{719D6CAB-7713-45FC-BF7E-37313F3DC80C}" sibTransId="{1ADE01E4-ED6D-4D0F-9C27-8FB5D2F29D25}"/>
    <dgm:cxn modelId="{1EF07EF7-C15D-4797-A300-B05AC08F9747}" type="presOf" srcId="{AC9BCF00-D003-4043-B655-6AB25489239A}" destId="{EA02D79F-75D0-4924-914C-578B0DC0B775}" srcOrd="0" destOrd="1" presId="urn:microsoft.com/office/officeart/2005/8/layout/hList1"/>
    <dgm:cxn modelId="{5E972FFE-F1AF-4C42-9701-67E352A0F13A}" type="presOf" srcId="{1B4FDAB6-E869-4200-A22F-A06D5DDE8B00}" destId="{EE774F27-5502-4B48-B511-8428E3575634}" srcOrd="0" destOrd="0" presId="urn:microsoft.com/office/officeart/2005/8/layout/hList1"/>
    <dgm:cxn modelId="{4E0EFE15-07E9-4E86-B97A-36DCC245BC48}" type="presParOf" srcId="{B4F219D0-19BC-4C29-AE45-44DE2E77F04A}" destId="{3996250E-74C5-49B2-A56C-A46D94AB6229}" srcOrd="0" destOrd="0" presId="urn:microsoft.com/office/officeart/2005/8/layout/hList1"/>
    <dgm:cxn modelId="{FE67E40F-E57E-44AF-8926-04D6AE3253A4}" type="presParOf" srcId="{3996250E-74C5-49B2-A56C-A46D94AB6229}" destId="{3B3B1858-CEB4-481D-BCB3-FE27FE2B2155}" srcOrd="0" destOrd="0" presId="urn:microsoft.com/office/officeart/2005/8/layout/hList1"/>
    <dgm:cxn modelId="{3599A1BD-5BF2-4DD4-B136-C48A8C5FB10E}" type="presParOf" srcId="{3996250E-74C5-49B2-A56C-A46D94AB6229}" destId="{EE774F27-5502-4B48-B511-8428E3575634}" srcOrd="1" destOrd="0" presId="urn:microsoft.com/office/officeart/2005/8/layout/hList1"/>
    <dgm:cxn modelId="{D8FD4B90-1A61-45CD-9219-DFF50E346D30}" type="presParOf" srcId="{B4F219D0-19BC-4C29-AE45-44DE2E77F04A}" destId="{FED016E1-9124-4133-812D-490CD472A33B}" srcOrd="1" destOrd="0" presId="urn:microsoft.com/office/officeart/2005/8/layout/hList1"/>
    <dgm:cxn modelId="{DE1B2E57-9E93-47BC-B6FC-F090A6A81A46}" type="presParOf" srcId="{B4F219D0-19BC-4C29-AE45-44DE2E77F04A}" destId="{551015E0-4870-4280-9857-B44A1E33FE28}" srcOrd="2" destOrd="0" presId="urn:microsoft.com/office/officeart/2005/8/layout/hList1"/>
    <dgm:cxn modelId="{F275B9C4-241A-433B-89D6-3ED5F90AA949}" type="presParOf" srcId="{551015E0-4870-4280-9857-B44A1E33FE28}" destId="{C612B821-E2F3-4AE7-9667-9068D33F452B}" srcOrd="0" destOrd="0" presId="urn:microsoft.com/office/officeart/2005/8/layout/hList1"/>
    <dgm:cxn modelId="{C945AF67-60F6-4472-BD94-8594B84447AE}" type="presParOf" srcId="{551015E0-4870-4280-9857-B44A1E33FE28}" destId="{EA02D79F-75D0-4924-914C-578B0DC0B775}" srcOrd="1" destOrd="0" presId="urn:microsoft.com/office/officeart/2005/8/layout/hList1"/>
    <dgm:cxn modelId="{29173969-3735-4331-A87F-035C95E7CD52}" type="presParOf" srcId="{B4F219D0-19BC-4C29-AE45-44DE2E77F04A}" destId="{7C0D17AB-A706-4473-813E-9F008534EF3F}" srcOrd="3" destOrd="0" presId="urn:microsoft.com/office/officeart/2005/8/layout/hList1"/>
    <dgm:cxn modelId="{B409015E-86DB-4F14-B910-0123E0B534BA}" type="presParOf" srcId="{B4F219D0-19BC-4C29-AE45-44DE2E77F04A}" destId="{16D51BC5-015D-4D37-AA39-3A0DF8521A18}" srcOrd="4" destOrd="0" presId="urn:microsoft.com/office/officeart/2005/8/layout/hList1"/>
    <dgm:cxn modelId="{C6C03BE2-5C99-4AAE-950E-9ED904F4DC71}" type="presParOf" srcId="{16D51BC5-015D-4D37-AA39-3A0DF8521A18}" destId="{C860BF0F-21B1-4133-AA9E-D13E37A47D1E}" srcOrd="0" destOrd="0" presId="urn:microsoft.com/office/officeart/2005/8/layout/hList1"/>
    <dgm:cxn modelId="{AB869024-8DDB-4ABF-936E-027C4343F659}" type="presParOf" srcId="{16D51BC5-015D-4D37-AA39-3A0DF8521A18}" destId="{AAEC4579-DDDB-4314-B5E2-2947105F6D4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EDC6901-52DA-4E55-8F76-B66550A223DB}" type="doc">
      <dgm:prSet loTypeId="urn:microsoft.com/office/officeart/2005/8/layout/hList1" loCatId="list" qsTypeId="urn:microsoft.com/office/officeart/2005/8/quickstyle/simple1" qsCatId="simple" csTypeId="urn:microsoft.com/office/officeart/2005/8/colors/accent0_1" csCatId="mainScheme" phldr="1"/>
      <dgm:spPr/>
      <dgm:t>
        <a:bodyPr/>
        <a:lstStyle/>
        <a:p>
          <a:endParaRPr lang="lt-LT"/>
        </a:p>
      </dgm:t>
    </dgm:pt>
    <dgm:pt modelId="{BBD217A0-7795-45AC-9338-F84E7F99F048}">
      <dgm:prSet phldrT="[Tekstas]"/>
      <dgm:spPr/>
      <dgm:t>
        <a:bodyPr/>
        <a:lstStyle/>
        <a:p>
          <a:r>
            <a:rPr lang="lt-LT" dirty="0"/>
            <a:t>VIENINGA SISTEMA</a:t>
          </a:r>
        </a:p>
      </dgm:t>
    </dgm:pt>
    <dgm:pt modelId="{64EF4F78-063F-4C0A-86EA-C9F36C654036}" type="parTrans" cxnId="{BD4BFBD1-FACC-4FBC-BE5B-A72A48DA8D16}">
      <dgm:prSet/>
      <dgm:spPr/>
      <dgm:t>
        <a:bodyPr/>
        <a:lstStyle/>
        <a:p>
          <a:endParaRPr lang="lt-LT"/>
        </a:p>
      </dgm:t>
    </dgm:pt>
    <dgm:pt modelId="{5C4A61EC-4D46-48FE-9F81-61BD7CD19B27}" type="sibTrans" cxnId="{BD4BFBD1-FACC-4FBC-BE5B-A72A48DA8D16}">
      <dgm:prSet/>
      <dgm:spPr/>
      <dgm:t>
        <a:bodyPr/>
        <a:lstStyle/>
        <a:p>
          <a:endParaRPr lang="lt-LT"/>
        </a:p>
      </dgm:t>
    </dgm:pt>
    <dgm:pt modelId="{9D8C60B6-F55B-40C0-B539-994AF06F4BBF}">
      <dgm:prSet phldrT="[Tekstas]"/>
      <dgm:spPr/>
      <dgm:t>
        <a:bodyPr/>
        <a:lstStyle/>
        <a:p>
          <a:r>
            <a:rPr lang="lt-LT" dirty="0"/>
            <a:t>Informacijos apie pedagogų kvalifikaciją sisteminimas, įtraukiant profesinio augimo informaciją.</a:t>
          </a:r>
        </a:p>
      </dgm:t>
    </dgm:pt>
    <dgm:pt modelId="{EF977793-BC1E-45F7-8133-1B709D7713D9}" type="parTrans" cxnId="{41F6BFD4-7A42-4109-B87F-9601D8C3BAF6}">
      <dgm:prSet/>
      <dgm:spPr/>
      <dgm:t>
        <a:bodyPr/>
        <a:lstStyle/>
        <a:p>
          <a:endParaRPr lang="lt-LT"/>
        </a:p>
      </dgm:t>
    </dgm:pt>
    <dgm:pt modelId="{BF1405F3-9AD9-45C2-94D4-19F2687A8155}" type="sibTrans" cxnId="{41F6BFD4-7A42-4109-B87F-9601D8C3BAF6}">
      <dgm:prSet/>
      <dgm:spPr/>
      <dgm:t>
        <a:bodyPr/>
        <a:lstStyle/>
        <a:p>
          <a:endParaRPr lang="lt-LT"/>
        </a:p>
      </dgm:t>
    </dgm:pt>
    <dgm:pt modelId="{23D3F6B0-9D1B-4390-A585-7465457D1578}">
      <dgm:prSet phldrT="[Tekstas]"/>
      <dgm:spPr/>
      <dgm:t>
        <a:bodyPr/>
        <a:lstStyle/>
        <a:p>
          <a:r>
            <a:rPr lang="lt-LT" dirty="0"/>
            <a:t>KVALIFIKACIJA</a:t>
          </a:r>
        </a:p>
      </dgm:t>
    </dgm:pt>
    <dgm:pt modelId="{ED241E3D-FF2D-4572-82A5-7A40B1F818F5}" type="parTrans" cxnId="{4D463CE1-149E-458A-86AA-24A433D1BA25}">
      <dgm:prSet/>
      <dgm:spPr/>
      <dgm:t>
        <a:bodyPr/>
        <a:lstStyle/>
        <a:p>
          <a:endParaRPr lang="lt-LT"/>
        </a:p>
      </dgm:t>
    </dgm:pt>
    <dgm:pt modelId="{6B48B290-35AD-4855-917D-C0FA9FB0012D}" type="sibTrans" cxnId="{4D463CE1-149E-458A-86AA-24A433D1BA25}">
      <dgm:prSet/>
      <dgm:spPr/>
      <dgm:t>
        <a:bodyPr/>
        <a:lstStyle/>
        <a:p>
          <a:endParaRPr lang="lt-LT"/>
        </a:p>
      </dgm:t>
    </dgm:pt>
    <dgm:pt modelId="{CD8BB5C7-B3F6-4149-8F41-2CD7607F5D7B}">
      <dgm:prSet phldrT="[Tekstas]"/>
      <dgm:spPr/>
      <dgm:t>
        <a:bodyPr/>
        <a:lstStyle/>
        <a:p>
          <a:r>
            <a:rPr lang="lt-LT" dirty="0"/>
            <a:t>Kokybiškų kvalifikacijos tobulinimų programų įvairovės didinimas.</a:t>
          </a:r>
        </a:p>
      </dgm:t>
    </dgm:pt>
    <dgm:pt modelId="{C705BBA3-36C0-4FB1-989A-2074F803E0D1}" type="parTrans" cxnId="{6B494A7B-9B78-4E0F-8CE5-D44A9F4501BD}">
      <dgm:prSet/>
      <dgm:spPr/>
      <dgm:t>
        <a:bodyPr/>
        <a:lstStyle/>
        <a:p>
          <a:endParaRPr lang="lt-LT"/>
        </a:p>
      </dgm:t>
    </dgm:pt>
    <dgm:pt modelId="{331FCADD-4BB8-416C-A75F-6BBEFC4EFD66}" type="sibTrans" cxnId="{6B494A7B-9B78-4E0F-8CE5-D44A9F4501BD}">
      <dgm:prSet/>
      <dgm:spPr/>
      <dgm:t>
        <a:bodyPr/>
        <a:lstStyle/>
        <a:p>
          <a:endParaRPr lang="lt-LT"/>
        </a:p>
      </dgm:t>
    </dgm:pt>
    <dgm:pt modelId="{EB2CD26C-CBB0-4621-A677-3C6FBA24EE03}">
      <dgm:prSet phldrT="[Tekstas]"/>
      <dgm:spPr/>
      <dgm:t>
        <a:bodyPr/>
        <a:lstStyle/>
        <a:p>
          <a:r>
            <a:rPr lang="lt-LT" dirty="0"/>
            <a:t>PEDAGOGŲ KVALIFIKACIJOS TOBULINIMO (PKT) INSTITUCIJŲ VERTINIMAS</a:t>
          </a:r>
        </a:p>
      </dgm:t>
    </dgm:pt>
    <dgm:pt modelId="{54BADAF9-E246-4A5C-AF4A-1903C5FA8975}" type="parTrans" cxnId="{96FD24D3-B427-41C2-8D44-21228A8C82B1}">
      <dgm:prSet/>
      <dgm:spPr/>
      <dgm:t>
        <a:bodyPr/>
        <a:lstStyle/>
        <a:p>
          <a:endParaRPr lang="lt-LT"/>
        </a:p>
      </dgm:t>
    </dgm:pt>
    <dgm:pt modelId="{55BD8547-4758-4C09-B282-DAA798EFBEA0}" type="sibTrans" cxnId="{96FD24D3-B427-41C2-8D44-21228A8C82B1}">
      <dgm:prSet/>
      <dgm:spPr/>
      <dgm:t>
        <a:bodyPr/>
        <a:lstStyle/>
        <a:p>
          <a:endParaRPr lang="lt-LT"/>
        </a:p>
      </dgm:t>
    </dgm:pt>
    <dgm:pt modelId="{7135A430-BD9D-460C-BB25-012CB53C55F0}">
      <dgm:prSet phldrT="[Tekstas]"/>
      <dgm:spPr/>
      <dgm:t>
        <a:bodyPr/>
        <a:lstStyle/>
        <a:p>
          <a:r>
            <a:rPr lang="lt-LT" dirty="0"/>
            <a:t>PKT akreditacijos taisyklių atnaujinimas (nauji išorinio vertinimo kriterijai ir rodikliai).  </a:t>
          </a:r>
        </a:p>
      </dgm:t>
    </dgm:pt>
    <dgm:pt modelId="{3F10F788-8878-4301-B80F-6998C9E968D2}" type="parTrans" cxnId="{141A0E2B-5C18-44ED-8600-13E7952B5E08}">
      <dgm:prSet/>
      <dgm:spPr/>
      <dgm:t>
        <a:bodyPr/>
        <a:lstStyle/>
        <a:p>
          <a:endParaRPr lang="lt-LT"/>
        </a:p>
      </dgm:t>
    </dgm:pt>
    <dgm:pt modelId="{5E658A37-440F-4227-B36C-AB0B0B0A591B}" type="sibTrans" cxnId="{141A0E2B-5C18-44ED-8600-13E7952B5E08}">
      <dgm:prSet/>
      <dgm:spPr/>
      <dgm:t>
        <a:bodyPr/>
        <a:lstStyle/>
        <a:p>
          <a:endParaRPr lang="lt-LT"/>
        </a:p>
      </dgm:t>
    </dgm:pt>
    <dgm:pt modelId="{A74D0CF9-840F-4F98-99E6-B5AC2A11F63D}">
      <dgm:prSet/>
      <dgm:spPr/>
      <dgm:t>
        <a:bodyPr/>
        <a:lstStyle/>
        <a:p>
          <a:r>
            <a:rPr lang="lt-LT" dirty="0"/>
            <a:t>Registrų duomenų panaudojimas sistemingai pedagogų kvalifikacijos tobulinimo stebėsenai.</a:t>
          </a:r>
        </a:p>
      </dgm:t>
    </dgm:pt>
    <dgm:pt modelId="{DF50B3F2-3DB0-4179-BD0E-306922B2F123}" type="parTrans" cxnId="{EDF3E15F-045A-4B28-9787-B11FBE602E7D}">
      <dgm:prSet/>
      <dgm:spPr/>
      <dgm:t>
        <a:bodyPr/>
        <a:lstStyle/>
        <a:p>
          <a:endParaRPr lang="lt-LT"/>
        </a:p>
      </dgm:t>
    </dgm:pt>
    <dgm:pt modelId="{D1E0BAD9-2DAB-4851-B296-6E434A873CAD}" type="sibTrans" cxnId="{EDF3E15F-045A-4B28-9787-B11FBE602E7D}">
      <dgm:prSet/>
      <dgm:spPr/>
      <dgm:t>
        <a:bodyPr/>
        <a:lstStyle/>
        <a:p>
          <a:endParaRPr lang="lt-LT"/>
        </a:p>
      </dgm:t>
    </dgm:pt>
    <dgm:pt modelId="{764B12F7-572E-4B20-A57F-DD8FCDBB4D32}">
      <dgm:prSet/>
      <dgm:spPr/>
      <dgm:t>
        <a:bodyPr/>
        <a:lstStyle/>
        <a:p>
          <a:r>
            <a:rPr lang="lt-LT" dirty="0"/>
            <a:t>Skirtingo lygmens duomenų apie pedagogų kvalifikacijos tobulinimą kaupimas. </a:t>
          </a:r>
        </a:p>
      </dgm:t>
    </dgm:pt>
    <dgm:pt modelId="{1DC67E22-6449-4B3B-8B8C-E0AC117B029A}" type="parTrans" cxnId="{04494965-5A0C-477A-AFF9-26075969D014}">
      <dgm:prSet/>
      <dgm:spPr/>
      <dgm:t>
        <a:bodyPr/>
        <a:lstStyle/>
        <a:p>
          <a:endParaRPr lang="lt-LT"/>
        </a:p>
      </dgm:t>
    </dgm:pt>
    <dgm:pt modelId="{351C1493-102A-46DC-A081-9643DEC5CAED}" type="sibTrans" cxnId="{04494965-5A0C-477A-AFF9-26075969D014}">
      <dgm:prSet/>
      <dgm:spPr/>
      <dgm:t>
        <a:bodyPr/>
        <a:lstStyle/>
        <a:p>
          <a:endParaRPr lang="lt-LT"/>
        </a:p>
      </dgm:t>
    </dgm:pt>
    <dgm:pt modelId="{210E4B1E-E5AB-44C1-925E-4E12EB780A8D}">
      <dgm:prSet/>
      <dgm:spPr/>
      <dgm:t>
        <a:bodyPr/>
        <a:lstStyle/>
        <a:p>
          <a:r>
            <a:rPr lang="lt-LT" dirty="0"/>
            <a:t>Sukauptų duomenų analizė.</a:t>
          </a:r>
        </a:p>
      </dgm:t>
    </dgm:pt>
    <dgm:pt modelId="{32D3501D-F274-448B-88F5-6550DD026A6F}" type="parTrans" cxnId="{C0AA7FEB-E09D-4C0B-B0AE-417698F3F7CA}">
      <dgm:prSet/>
      <dgm:spPr/>
      <dgm:t>
        <a:bodyPr/>
        <a:lstStyle/>
        <a:p>
          <a:endParaRPr lang="lt-LT"/>
        </a:p>
      </dgm:t>
    </dgm:pt>
    <dgm:pt modelId="{796B4930-07D1-4340-989A-EBCCCBC2E861}" type="sibTrans" cxnId="{C0AA7FEB-E09D-4C0B-B0AE-417698F3F7CA}">
      <dgm:prSet/>
      <dgm:spPr/>
      <dgm:t>
        <a:bodyPr/>
        <a:lstStyle/>
        <a:p>
          <a:endParaRPr lang="lt-LT"/>
        </a:p>
      </dgm:t>
    </dgm:pt>
    <dgm:pt modelId="{258A859C-5CB0-4D12-BB7B-27B3017FDF6E}">
      <dgm:prSet/>
      <dgm:spPr/>
      <dgm:t>
        <a:bodyPr/>
        <a:lstStyle/>
        <a:p>
          <a:r>
            <a:rPr lang="lt-LT"/>
            <a:t>Šių programų kokybės stebėsena</a:t>
          </a:r>
          <a:endParaRPr lang="lt-LT" dirty="0"/>
        </a:p>
      </dgm:t>
    </dgm:pt>
    <dgm:pt modelId="{586F0559-1027-4A73-A2FD-8430B80AA7D6}" type="parTrans" cxnId="{1EC2C459-7D3E-48F2-AA77-91B5F0CBDBE1}">
      <dgm:prSet/>
      <dgm:spPr/>
      <dgm:t>
        <a:bodyPr/>
        <a:lstStyle/>
        <a:p>
          <a:endParaRPr lang="lt-LT"/>
        </a:p>
      </dgm:t>
    </dgm:pt>
    <dgm:pt modelId="{32824D45-BE85-4A96-9801-4EC455D35C3A}" type="sibTrans" cxnId="{1EC2C459-7D3E-48F2-AA77-91B5F0CBDBE1}">
      <dgm:prSet/>
      <dgm:spPr/>
      <dgm:t>
        <a:bodyPr/>
        <a:lstStyle/>
        <a:p>
          <a:endParaRPr lang="lt-LT"/>
        </a:p>
      </dgm:t>
    </dgm:pt>
    <dgm:pt modelId="{2029D6CC-A391-4602-A896-9919718F40B4}">
      <dgm:prSet/>
      <dgm:spPr/>
      <dgm:t>
        <a:bodyPr/>
        <a:lstStyle/>
        <a:p>
          <a:r>
            <a:rPr lang="lt-LT" i="1" dirty="0"/>
            <a:t>Kvalifikacijos tobulinimo programos samprata/sąvoka ???</a:t>
          </a:r>
        </a:p>
      </dgm:t>
    </dgm:pt>
    <dgm:pt modelId="{6C0B6F5C-7AEE-45A3-8C3E-97F17001EDA2}" type="parTrans" cxnId="{8948B058-297B-457E-83C9-2A92871475CB}">
      <dgm:prSet/>
      <dgm:spPr/>
      <dgm:t>
        <a:bodyPr/>
        <a:lstStyle/>
        <a:p>
          <a:endParaRPr lang="lt-LT"/>
        </a:p>
      </dgm:t>
    </dgm:pt>
    <dgm:pt modelId="{DC6AE900-A6A3-4797-A34B-FD105DFDD7DD}" type="sibTrans" cxnId="{8948B058-297B-457E-83C9-2A92871475CB}">
      <dgm:prSet/>
      <dgm:spPr/>
      <dgm:t>
        <a:bodyPr/>
        <a:lstStyle/>
        <a:p>
          <a:endParaRPr lang="lt-LT"/>
        </a:p>
      </dgm:t>
    </dgm:pt>
    <dgm:pt modelId="{ACAF765A-00C1-416C-90EE-4C1BFFF73F84}">
      <dgm:prSet/>
      <dgm:spPr/>
      <dgm:t>
        <a:bodyPr/>
        <a:lstStyle/>
        <a:p>
          <a:r>
            <a:rPr lang="lt-LT" dirty="0"/>
            <a:t>Pedagogų kvalifikacijos tobulinimo stebėsenos modelis.</a:t>
          </a:r>
        </a:p>
      </dgm:t>
    </dgm:pt>
    <dgm:pt modelId="{55B4A3A1-2890-4B49-847E-AF3360B40631}" type="parTrans" cxnId="{9D5ACE55-824F-49C8-9DAC-329874C9EBCE}">
      <dgm:prSet/>
      <dgm:spPr/>
      <dgm:t>
        <a:bodyPr/>
        <a:lstStyle/>
        <a:p>
          <a:endParaRPr lang="lt-LT"/>
        </a:p>
      </dgm:t>
    </dgm:pt>
    <dgm:pt modelId="{9AEA6DB9-DCD8-45CB-B011-C1BE81316F79}" type="sibTrans" cxnId="{9D5ACE55-824F-49C8-9DAC-329874C9EBCE}">
      <dgm:prSet/>
      <dgm:spPr/>
      <dgm:t>
        <a:bodyPr/>
        <a:lstStyle/>
        <a:p>
          <a:endParaRPr lang="lt-LT"/>
        </a:p>
      </dgm:t>
    </dgm:pt>
    <dgm:pt modelId="{3195F838-5C83-43CE-AEBF-8CF4B6DF6B72}">
      <dgm:prSet/>
      <dgm:spPr/>
      <dgm:t>
        <a:bodyPr/>
        <a:lstStyle/>
        <a:p>
          <a:r>
            <a:rPr lang="lt-LT" dirty="0"/>
            <a:t>Akreditacijos sustabdymo mechanizmo nustatymas, jei akredituotos institucijos teikiamos paslaugos nekokybiškos.</a:t>
          </a:r>
        </a:p>
      </dgm:t>
    </dgm:pt>
    <dgm:pt modelId="{EACC1B23-62A7-4169-B889-302B54A8B9E0}" type="parTrans" cxnId="{FDCD57B6-7DBA-4992-AA37-8FB2405FAD54}">
      <dgm:prSet/>
      <dgm:spPr/>
      <dgm:t>
        <a:bodyPr/>
        <a:lstStyle/>
        <a:p>
          <a:endParaRPr lang="lt-LT"/>
        </a:p>
      </dgm:t>
    </dgm:pt>
    <dgm:pt modelId="{2EE360F6-2D9B-4451-9983-9C0C4575A83B}" type="sibTrans" cxnId="{FDCD57B6-7DBA-4992-AA37-8FB2405FAD54}">
      <dgm:prSet/>
      <dgm:spPr/>
      <dgm:t>
        <a:bodyPr/>
        <a:lstStyle/>
        <a:p>
          <a:endParaRPr lang="lt-LT"/>
        </a:p>
      </dgm:t>
    </dgm:pt>
    <dgm:pt modelId="{424D9EE9-C660-43BC-A39F-BC560E9826CC}">
      <dgm:prSet/>
      <dgm:spPr/>
      <dgm:t>
        <a:bodyPr/>
        <a:lstStyle/>
        <a:p>
          <a:r>
            <a:rPr lang="lt-LT" dirty="0"/>
            <a:t>PKT institucijų įsivertinimo stiprinimas (įtraukiant ir teikiamų kvalifikacijos tobulinimo paslaugų daromą poveikį). </a:t>
          </a:r>
        </a:p>
      </dgm:t>
    </dgm:pt>
    <dgm:pt modelId="{9F80023D-A194-46EF-A5D5-46265C3FFAEA}" type="parTrans" cxnId="{8A1DBA49-A9A3-4011-B048-C05650B791BC}">
      <dgm:prSet/>
      <dgm:spPr/>
      <dgm:t>
        <a:bodyPr/>
        <a:lstStyle/>
        <a:p>
          <a:endParaRPr lang="lt-LT"/>
        </a:p>
      </dgm:t>
    </dgm:pt>
    <dgm:pt modelId="{3B7235B4-983F-4284-AAE5-16C771EFB5DC}" type="sibTrans" cxnId="{8A1DBA49-A9A3-4011-B048-C05650B791BC}">
      <dgm:prSet/>
      <dgm:spPr/>
      <dgm:t>
        <a:bodyPr/>
        <a:lstStyle/>
        <a:p>
          <a:endParaRPr lang="lt-LT"/>
        </a:p>
      </dgm:t>
    </dgm:pt>
    <dgm:pt modelId="{DC3C1B0E-3D72-4C7A-A2D8-5591226243A2}" type="pres">
      <dgm:prSet presAssocID="{0EDC6901-52DA-4E55-8F76-B66550A223DB}" presName="Name0" presStyleCnt="0">
        <dgm:presLayoutVars>
          <dgm:dir/>
          <dgm:animLvl val="lvl"/>
          <dgm:resizeHandles val="exact"/>
        </dgm:presLayoutVars>
      </dgm:prSet>
      <dgm:spPr/>
    </dgm:pt>
    <dgm:pt modelId="{89726BA4-96C1-4EF1-89F4-62315A16F588}" type="pres">
      <dgm:prSet presAssocID="{BBD217A0-7795-45AC-9338-F84E7F99F048}" presName="composite" presStyleCnt="0"/>
      <dgm:spPr/>
    </dgm:pt>
    <dgm:pt modelId="{12C6EF78-1908-42B1-8C33-0F7DDF576B1A}" type="pres">
      <dgm:prSet presAssocID="{BBD217A0-7795-45AC-9338-F84E7F99F048}" presName="parTx" presStyleLbl="alignNode1" presStyleIdx="0" presStyleCnt="3">
        <dgm:presLayoutVars>
          <dgm:chMax val="0"/>
          <dgm:chPref val="0"/>
          <dgm:bulletEnabled val="1"/>
        </dgm:presLayoutVars>
      </dgm:prSet>
      <dgm:spPr/>
    </dgm:pt>
    <dgm:pt modelId="{05A8D407-FC2F-4562-AE32-980124B5B5E8}" type="pres">
      <dgm:prSet presAssocID="{BBD217A0-7795-45AC-9338-F84E7F99F048}" presName="desTx" presStyleLbl="alignAccFollowNode1" presStyleIdx="0" presStyleCnt="3">
        <dgm:presLayoutVars>
          <dgm:bulletEnabled val="1"/>
        </dgm:presLayoutVars>
      </dgm:prSet>
      <dgm:spPr/>
    </dgm:pt>
    <dgm:pt modelId="{27154C34-7598-4970-A12C-7934E1FEFF93}" type="pres">
      <dgm:prSet presAssocID="{5C4A61EC-4D46-48FE-9F81-61BD7CD19B27}" presName="space" presStyleCnt="0"/>
      <dgm:spPr/>
    </dgm:pt>
    <dgm:pt modelId="{27C1E236-0864-4266-A9DD-59EDC7D8F223}" type="pres">
      <dgm:prSet presAssocID="{23D3F6B0-9D1B-4390-A585-7465457D1578}" presName="composite" presStyleCnt="0"/>
      <dgm:spPr/>
    </dgm:pt>
    <dgm:pt modelId="{AAC36C80-6C6A-47B1-939E-39A0846B8524}" type="pres">
      <dgm:prSet presAssocID="{23D3F6B0-9D1B-4390-A585-7465457D1578}" presName="parTx" presStyleLbl="alignNode1" presStyleIdx="1" presStyleCnt="3">
        <dgm:presLayoutVars>
          <dgm:chMax val="0"/>
          <dgm:chPref val="0"/>
          <dgm:bulletEnabled val="1"/>
        </dgm:presLayoutVars>
      </dgm:prSet>
      <dgm:spPr/>
    </dgm:pt>
    <dgm:pt modelId="{4A46B6AA-E7AF-451A-BA01-50FF8F1C7794}" type="pres">
      <dgm:prSet presAssocID="{23D3F6B0-9D1B-4390-A585-7465457D1578}" presName="desTx" presStyleLbl="alignAccFollowNode1" presStyleIdx="1" presStyleCnt="3">
        <dgm:presLayoutVars>
          <dgm:bulletEnabled val="1"/>
        </dgm:presLayoutVars>
      </dgm:prSet>
      <dgm:spPr/>
    </dgm:pt>
    <dgm:pt modelId="{7309DAE1-4E1A-4CBF-9215-C7C850F7A602}" type="pres">
      <dgm:prSet presAssocID="{6B48B290-35AD-4855-917D-C0FA9FB0012D}" presName="space" presStyleCnt="0"/>
      <dgm:spPr/>
    </dgm:pt>
    <dgm:pt modelId="{3C349A69-03E9-428F-8313-B09D53A519D9}" type="pres">
      <dgm:prSet presAssocID="{EB2CD26C-CBB0-4621-A677-3C6FBA24EE03}" presName="composite" presStyleCnt="0"/>
      <dgm:spPr/>
    </dgm:pt>
    <dgm:pt modelId="{2C1D7550-55D6-4BC6-A097-4C6C2DDB6238}" type="pres">
      <dgm:prSet presAssocID="{EB2CD26C-CBB0-4621-A677-3C6FBA24EE03}" presName="parTx" presStyleLbl="alignNode1" presStyleIdx="2" presStyleCnt="3">
        <dgm:presLayoutVars>
          <dgm:chMax val="0"/>
          <dgm:chPref val="0"/>
          <dgm:bulletEnabled val="1"/>
        </dgm:presLayoutVars>
      </dgm:prSet>
      <dgm:spPr/>
    </dgm:pt>
    <dgm:pt modelId="{96C0A56B-A63E-4629-9BAE-629003F95E29}" type="pres">
      <dgm:prSet presAssocID="{EB2CD26C-CBB0-4621-A677-3C6FBA24EE03}" presName="desTx" presStyleLbl="alignAccFollowNode1" presStyleIdx="2" presStyleCnt="3">
        <dgm:presLayoutVars>
          <dgm:bulletEnabled val="1"/>
        </dgm:presLayoutVars>
      </dgm:prSet>
      <dgm:spPr/>
    </dgm:pt>
  </dgm:ptLst>
  <dgm:cxnLst>
    <dgm:cxn modelId="{99F7C217-5118-4CDB-A61A-5A33F14FC532}" type="presOf" srcId="{210E4B1E-E5AB-44C1-925E-4E12EB780A8D}" destId="{05A8D407-FC2F-4562-AE32-980124B5B5E8}" srcOrd="0" destOrd="3" presId="urn:microsoft.com/office/officeart/2005/8/layout/hList1"/>
    <dgm:cxn modelId="{7047EB1D-027C-4093-90D3-9D37CCAC5A10}" type="presOf" srcId="{0EDC6901-52DA-4E55-8F76-B66550A223DB}" destId="{DC3C1B0E-3D72-4C7A-A2D8-5591226243A2}" srcOrd="0" destOrd="0" presId="urn:microsoft.com/office/officeart/2005/8/layout/hList1"/>
    <dgm:cxn modelId="{BAE0352A-54FA-444C-859E-5973B66E557F}" type="presOf" srcId="{BBD217A0-7795-45AC-9338-F84E7F99F048}" destId="{12C6EF78-1908-42B1-8C33-0F7DDF576B1A}" srcOrd="0" destOrd="0" presId="urn:microsoft.com/office/officeart/2005/8/layout/hList1"/>
    <dgm:cxn modelId="{141A0E2B-5C18-44ED-8600-13E7952B5E08}" srcId="{EB2CD26C-CBB0-4621-A677-3C6FBA24EE03}" destId="{7135A430-BD9D-460C-BB25-012CB53C55F0}" srcOrd="0" destOrd="0" parTransId="{3F10F788-8878-4301-B80F-6998C9E968D2}" sibTransId="{5E658A37-440F-4227-B36C-AB0B0B0A591B}"/>
    <dgm:cxn modelId="{D1108634-0C98-46A3-8DAC-4B8C8826D1A9}" type="presOf" srcId="{7135A430-BD9D-460C-BB25-012CB53C55F0}" destId="{96C0A56B-A63E-4629-9BAE-629003F95E29}" srcOrd="0" destOrd="0" presId="urn:microsoft.com/office/officeart/2005/8/layout/hList1"/>
    <dgm:cxn modelId="{EDF3E15F-045A-4B28-9787-B11FBE602E7D}" srcId="{BBD217A0-7795-45AC-9338-F84E7F99F048}" destId="{A74D0CF9-840F-4F98-99E6-B5AC2A11F63D}" srcOrd="1" destOrd="0" parTransId="{DF50B3F2-3DB0-4179-BD0E-306922B2F123}" sibTransId="{D1E0BAD9-2DAB-4851-B296-6E434A873CAD}"/>
    <dgm:cxn modelId="{6762BA60-24A0-4006-AB74-B78A8486CF90}" type="presOf" srcId="{2029D6CC-A391-4602-A896-9919718F40B4}" destId="{4A46B6AA-E7AF-451A-BA01-50FF8F1C7794}" srcOrd="0" destOrd="2" presId="urn:microsoft.com/office/officeart/2005/8/layout/hList1"/>
    <dgm:cxn modelId="{665ECF63-9209-4B13-BE10-A49850D51EC3}" type="presOf" srcId="{9D8C60B6-F55B-40C0-B539-994AF06F4BBF}" destId="{05A8D407-FC2F-4562-AE32-980124B5B5E8}" srcOrd="0" destOrd="0" presId="urn:microsoft.com/office/officeart/2005/8/layout/hList1"/>
    <dgm:cxn modelId="{04494965-5A0C-477A-AFF9-26075969D014}" srcId="{BBD217A0-7795-45AC-9338-F84E7F99F048}" destId="{764B12F7-572E-4B20-A57F-DD8FCDBB4D32}" srcOrd="2" destOrd="0" parTransId="{1DC67E22-6449-4B3B-8B8C-E0AC117B029A}" sibTransId="{351C1493-102A-46DC-A081-9643DEC5CAED}"/>
    <dgm:cxn modelId="{8A1DBA49-A9A3-4011-B048-C05650B791BC}" srcId="{EB2CD26C-CBB0-4621-A677-3C6FBA24EE03}" destId="{424D9EE9-C660-43BC-A39F-BC560E9826CC}" srcOrd="2" destOrd="0" parTransId="{9F80023D-A194-46EF-A5D5-46265C3FFAEA}" sibTransId="{3B7235B4-983F-4284-AAE5-16C771EFB5DC}"/>
    <dgm:cxn modelId="{45091F6A-7DCF-458F-8327-9CF44BEEDB17}" type="presOf" srcId="{ACAF765A-00C1-416C-90EE-4C1BFFF73F84}" destId="{4A46B6AA-E7AF-451A-BA01-50FF8F1C7794}" srcOrd="0" destOrd="3" presId="urn:microsoft.com/office/officeart/2005/8/layout/hList1"/>
    <dgm:cxn modelId="{9E0AB94E-200D-466C-AE43-FA03106DB8B0}" type="presOf" srcId="{424D9EE9-C660-43BC-A39F-BC560E9826CC}" destId="{96C0A56B-A63E-4629-9BAE-629003F95E29}" srcOrd="0" destOrd="2" presId="urn:microsoft.com/office/officeart/2005/8/layout/hList1"/>
    <dgm:cxn modelId="{15AE0D75-4DDA-4CF1-B34D-7C1A1ABFC922}" type="presOf" srcId="{23D3F6B0-9D1B-4390-A585-7465457D1578}" destId="{AAC36C80-6C6A-47B1-939E-39A0846B8524}" srcOrd="0" destOrd="0" presId="urn:microsoft.com/office/officeart/2005/8/layout/hList1"/>
    <dgm:cxn modelId="{9D5ACE55-824F-49C8-9DAC-329874C9EBCE}" srcId="{23D3F6B0-9D1B-4390-A585-7465457D1578}" destId="{ACAF765A-00C1-416C-90EE-4C1BFFF73F84}" srcOrd="3" destOrd="0" parTransId="{55B4A3A1-2890-4B49-847E-AF3360B40631}" sibTransId="{9AEA6DB9-DCD8-45CB-B011-C1BE81316F79}"/>
    <dgm:cxn modelId="{8948B058-297B-457E-83C9-2A92871475CB}" srcId="{23D3F6B0-9D1B-4390-A585-7465457D1578}" destId="{2029D6CC-A391-4602-A896-9919718F40B4}" srcOrd="2" destOrd="0" parTransId="{6C0B6F5C-7AEE-45A3-8C3E-97F17001EDA2}" sibTransId="{DC6AE900-A6A3-4797-A34B-FD105DFDD7DD}"/>
    <dgm:cxn modelId="{1EC2C459-7D3E-48F2-AA77-91B5F0CBDBE1}" srcId="{23D3F6B0-9D1B-4390-A585-7465457D1578}" destId="{258A859C-5CB0-4D12-BB7B-27B3017FDF6E}" srcOrd="1" destOrd="0" parTransId="{586F0559-1027-4A73-A2FD-8430B80AA7D6}" sibTransId="{32824D45-BE85-4A96-9801-4EC455D35C3A}"/>
    <dgm:cxn modelId="{6B494A7B-9B78-4E0F-8CE5-D44A9F4501BD}" srcId="{23D3F6B0-9D1B-4390-A585-7465457D1578}" destId="{CD8BB5C7-B3F6-4149-8F41-2CD7607F5D7B}" srcOrd="0" destOrd="0" parTransId="{C705BBA3-36C0-4FB1-989A-2074F803E0D1}" sibTransId="{331FCADD-4BB8-416C-A75F-6BBEFC4EFD66}"/>
    <dgm:cxn modelId="{11207583-2896-4254-ADB5-F26CFFC26841}" type="presOf" srcId="{EB2CD26C-CBB0-4621-A677-3C6FBA24EE03}" destId="{2C1D7550-55D6-4BC6-A097-4C6C2DDB6238}" srcOrd="0" destOrd="0" presId="urn:microsoft.com/office/officeart/2005/8/layout/hList1"/>
    <dgm:cxn modelId="{FDCD57B6-7DBA-4992-AA37-8FB2405FAD54}" srcId="{EB2CD26C-CBB0-4621-A677-3C6FBA24EE03}" destId="{3195F838-5C83-43CE-AEBF-8CF4B6DF6B72}" srcOrd="1" destOrd="0" parTransId="{EACC1B23-62A7-4169-B889-302B54A8B9E0}" sibTransId="{2EE360F6-2D9B-4451-9983-9C0C4575A83B}"/>
    <dgm:cxn modelId="{4E324ABF-5458-45F8-9D8F-804298CD46A8}" type="presOf" srcId="{A74D0CF9-840F-4F98-99E6-B5AC2A11F63D}" destId="{05A8D407-FC2F-4562-AE32-980124B5B5E8}" srcOrd="0" destOrd="1" presId="urn:microsoft.com/office/officeart/2005/8/layout/hList1"/>
    <dgm:cxn modelId="{971980D0-54BB-48BF-B235-93AE4F115A7A}" type="presOf" srcId="{3195F838-5C83-43CE-AEBF-8CF4B6DF6B72}" destId="{96C0A56B-A63E-4629-9BAE-629003F95E29}" srcOrd="0" destOrd="1" presId="urn:microsoft.com/office/officeart/2005/8/layout/hList1"/>
    <dgm:cxn modelId="{BD4BFBD1-FACC-4FBC-BE5B-A72A48DA8D16}" srcId="{0EDC6901-52DA-4E55-8F76-B66550A223DB}" destId="{BBD217A0-7795-45AC-9338-F84E7F99F048}" srcOrd="0" destOrd="0" parTransId="{64EF4F78-063F-4C0A-86EA-C9F36C654036}" sibTransId="{5C4A61EC-4D46-48FE-9F81-61BD7CD19B27}"/>
    <dgm:cxn modelId="{96FD24D3-B427-41C2-8D44-21228A8C82B1}" srcId="{0EDC6901-52DA-4E55-8F76-B66550A223DB}" destId="{EB2CD26C-CBB0-4621-A677-3C6FBA24EE03}" srcOrd="2" destOrd="0" parTransId="{54BADAF9-E246-4A5C-AF4A-1903C5FA8975}" sibTransId="{55BD8547-4758-4C09-B282-DAA798EFBEA0}"/>
    <dgm:cxn modelId="{41F6BFD4-7A42-4109-B87F-9601D8C3BAF6}" srcId="{BBD217A0-7795-45AC-9338-F84E7F99F048}" destId="{9D8C60B6-F55B-40C0-B539-994AF06F4BBF}" srcOrd="0" destOrd="0" parTransId="{EF977793-BC1E-45F7-8133-1B709D7713D9}" sibTransId="{BF1405F3-9AD9-45C2-94D4-19F2687A8155}"/>
    <dgm:cxn modelId="{4D463CE1-149E-458A-86AA-24A433D1BA25}" srcId="{0EDC6901-52DA-4E55-8F76-B66550A223DB}" destId="{23D3F6B0-9D1B-4390-A585-7465457D1578}" srcOrd="1" destOrd="0" parTransId="{ED241E3D-FF2D-4572-82A5-7A40B1F818F5}" sibTransId="{6B48B290-35AD-4855-917D-C0FA9FB0012D}"/>
    <dgm:cxn modelId="{C0AA7FEB-E09D-4C0B-B0AE-417698F3F7CA}" srcId="{BBD217A0-7795-45AC-9338-F84E7F99F048}" destId="{210E4B1E-E5AB-44C1-925E-4E12EB780A8D}" srcOrd="3" destOrd="0" parTransId="{32D3501D-F274-448B-88F5-6550DD026A6F}" sibTransId="{796B4930-07D1-4340-989A-EBCCCBC2E861}"/>
    <dgm:cxn modelId="{861542EE-693E-44B1-B59C-FE7DCB6B76B4}" type="presOf" srcId="{764B12F7-572E-4B20-A57F-DD8FCDBB4D32}" destId="{05A8D407-FC2F-4562-AE32-980124B5B5E8}" srcOrd="0" destOrd="2" presId="urn:microsoft.com/office/officeart/2005/8/layout/hList1"/>
    <dgm:cxn modelId="{8D4120F6-19AF-44BD-9F47-7A02595F2DD7}" type="presOf" srcId="{CD8BB5C7-B3F6-4149-8F41-2CD7607F5D7B}" destId="{4A46B6AA-E7AF-451A-BA01-50FF8F1C7794}" srcOrd="0" destOrd="0" presId="urn:microsoft.com/office/officeart/2005/8/layout/hList1"/>
    <dgm:cxn modelId="{175E3CF7-339F-4DE0-A66A-EE7C1D5FF96C}" type="presOf" srcId="{258A859C-5CB0-4D12-BB7B-27B3017FDF6E}" destId="{4A46B6AA-E7AF-451A-BA01-50FF8F1C7794}" srcOrd="0" destOrd="1" presId="urn:microsoft.com/office/officeart/2005/8/layout/hList1"/>
    <dgm:cxn modelId="{CC4119C9-8206-485E-A16D-A093831B1AD0}" type="presParOf" srcId="{DC3C1B0E-3D72-4C7A-A2D8-5591226243A2}" destId="{89726BA4-96C1-4EF1-89F4-62315A16F588}" srcOrd="0" destOrd="0" presId="urn:microsoft.com/office/officeart/2005/8/layout/hList1"/>
    <dgm:cxn modelId="{497FEBEE-80AD-41A4-8E27-C4B8DE0D9CFA}" type="presParOf" srcId="{89726BA4-96C1-4EF1-89F4-62315A16F588}" destId="{12C6EF78-1908-42B1-8C33-0F7DDF576B1A}" srcOrd="0" destOrd="0" presId="urn:microsoft.com/office/officeart/2005/8/layout/hList1"/>
    <dgm:cxn modelId="{FCFAF29A-AB8B-48C1-B675-F52E5D9FF41C}" type="presParOf" srcId="{89726BA4-96C1-4EF1-89F4-62315A16F588}" destId="{05A8D407-FC2F-4562-AE32-980124B5B5E8}" srcOrd="1" destOrd="0" presId="urn:microsoft.com/office/officeart/2005/8/layout/hList1"/>
    <dgm:cxn modelId="{C200F344-1B20-4A45-89A0-5F6E50847502}" type="presParOf" srcId="{DC3C1B0E-3D72-4C7A-A2D8-5591226243A2}" destId="{27154C34-7598-4970-A12C-7934E1FEFF93}" srcOrd="1" destOrd="0" presId="urn:microsoft.com/office/officeart/2005/8/layout/hList1"/>
    <dgm:cxn modelId="{9EC2780E-C12E-47CC-B76C-E40150E667C7}" type="presParOf" srcId="{DC3C1B0E-3D72-4C7A-A2D8-5591226243A2}" destId="{27C1E236-0864-4266-A9DD-59EDC7D8F223}" srcOrd="2" destOrd="0" presId="urn:microsoft.com/office/officeart/2005/8/layout/hList1"/>
    <dgm:cxn modelId="{29A2FCF7-5D02-4510-801F-2CC623EA9EBF}" type="presParOf" srcId="{27C1E236-0864-4266-A9DD-59EDC7D8F223}" destId="{AAC36C80-6C6A-47B1-939E-39A0846B8524}" srcOrd="0" destOrd="0" presId="urn:microsoft.com/office/officeart/2005/8/layout/hList1"/>
    <dgm:cxn modelId="{4FF47C23-0593-400F-ADCC-D07B15A5FB17}" type="presParOf" srcId="{27C1E236-0864-4266-A9DD-59EDC7D8F223}" destId="{4A46B6AA-E7AF-451A-BA01-50FF8F1C7794}" srcOrd="1" destOrd="0" presId="urn:microsoft.com/office/officeart/2005/8/layout/hList1"/>
    <dgm:cxn modelId="{A2958E2A-0284-40BA-8117-E97A153DAF8F}" type="presParOf" srcId="{DC3C1B0E-3D72-4C7A-A2D8-5591226243A2}" destId="{7309DAE1-4E1A-4CBF-9215-C7C850F7A602}" srcOrd="3" destOrd="0" presId="urn:microsoft.com/office/officeart/2005/8/layout/hList1"/>
    <dgm:cxn modelId="{CC92F94A-3ECE-4B4F-8C2D-7204A242E9F7}" type="presParOf" srcId="{DC3C1B0E-3D72-4C7A-A2D8-5591226243A2}" destId="{3C349A69-03E9-428F-8313-B09D53A519D9}" srcOrd="4" destOrd="0" presId="urn:microsoft.com/office/officeart/2005/8/layout/hList1"/>
    <dgm:cxn modelId="{6337D054-7709-4B30-94E7-38A264950022}" type="presParOf" srcId="{3C349A69-03E9-428F-8313-B09D53A519D9}" destId="{2C1D7550-55D6-4BC6-A097-4C6C2DDB6238}" srcOrd="0" destOrd="0" presId="urn:microsoft.com/office/officeart/2005/8/layout/hList1"/>
    <dgm:cxn modelId="{532C4726-871E-44A8-9B32-8A0E7C9E5C49}" type="presParOf" srcId="{3C349A69-03E9-428F-8313-B09D53A519D9}" destId="{96C0A56B-A63E-4629-9BAE-629003F95E2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AE1430-1514-49DE-A363-69EF68168584}">
      <dsp:nvSpPr>
        <dsp:cNvPr id="0" name=""/>
        <dsp:cNvSpPr/>
      </dsp:nvSpPr>
      <dsp:spPr>
        <a:xfrm>
          <a:off x="0" y="0"/>
          <a:ext cx="1364942" cy="628875"/>
        </a:xfrm>
        <a:prstGeom prst="roundRect">
          <a:avLst/>
        </a:prstGeom>
        <a:solidFill>
          <a:schemeClr val="accent4">
            <a:hueOff val="0"/>
            <a:satOff val="0"/>
            <a:lumOff val="0"/>
            <a:alphaOff val="0"/>
          </a:schemeClr>
        </a:solidFill>
        <a:ln w="12700" cap="flat" cmpd="sng" algn="ctr">
          <a:solidFill>
            <a:srgbClr val="7030A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lt-LT" sz="2500" b="1" kern="1200" dirty="0">
              <a:solidFill>
                <a:schemeClr val="tx1"/>
              </a:solidFill>
              <a:latin typeface="Rockwell Nova Light" panose="02060303020205020403" pitchFamily="18" charset="0"/>
            </a:rPr>
            <a:t>7 klasė</a:t>
          </a:r>
          <a:endParaRPr lang="en-US" sz="2500" b="1" kern="1200" dirty="0">
            <a:solidFill>
              <a:schemeClr val="tx1"/>
            </a:solidFill>
            <a:latin typeface="Rockwell Nova Light" panose="02060303020205020403" pitchFamily="18" charset="0"/>
          </a:endParaRPr>
        </a:p>
      </dsp:txBody>
      <dsp:txXfrm>
        <a:off x="30699" y="30699"/>
        <a:ext cx="1303544" cy="5674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C36E3A-3FC2-43D0-821C-E4810CB12925}">
      <dsp:nvSpPr>
        <dsp:cNvPr id="0" name=""/>
        <dsp:cNvSpPr/>
      </dsp:nvSpPr>
      <dsp:spPr>
        <a:xfrm>
          <a:off x="3061799" y="2064829"/>
          <a:ext cx="3024964" cy="151131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lt-LT" sz="2000" b="0" kern="1200">
              <a:latin typeface="HK Nova"/>
            </a:rPr>
            <a:t>BENDRŲJŲ PROGRAMŲ </a:t>
          </a:r>
          <a:r>
            <a:rPr lang="lt-LT" sz="2000" b="0" kern="1200">
              <a:effectLst>
                <a:outerShdw blurRad="38100" dist="38100" dir="2700000" algn="tl">
                  <a:srgbClr val="000000">
                    <a:alpha val="43137"/>
                  </a:srgbClr>
                </a:outerShdw>
              </a:effectLst>
              <a:latin typeface="HK Nova"/>
            </a:rPr>
            <a:t>ĮGYVENDINIMO REKOMENDACIJOS</a:t>
          </a:r>
        </a:p>
      </dsp:txBody>
      <dsp:txXfrm>
        <a:off x="3504795" y="2286156"/>
        <a:ext cx="2138972" cy="1068664"/>
      </dsp:txXfrm>
    </dsp:sp>
    <dsp:sp modelId="{1D97464A-5267-454E-95E4-F3B52CD2759A}">
      <dsp:nvSpPr>
        <dsp:cNvPr id="0" name=""/>
        <dsp:cNvSpPr/>
      </dsp:nvSpPr>
      <dsp:spPr>
        <a:xfrm rot="16200000">
          <a:off x="4195893" y="1675061"/>
          <a:ext cx="756776" cy="22760"/>
        </a:xfrm>
        <a:custGeom>
          <a:avLst/>
          <a:gdLst/>
          <a:ahLst/>
          <a:cxnLst/>
          <a:rect l="0" t="0" r="0" b="0"/>
          <a:pathLst>
            <a:path>
              <a:moveTo>
                <a:pt x="0" y="11380"/>
              </a:moveTo>
              <a:lnTo>
                <a:pt x="756776" y="113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lt-LT" sz="1050" kern="1200"/>
        </a:p>
      </dsp:txBody>
      <dsp:txXfrm>
        <a:off x="4555362" y="1667521"/>
        <a:ext cx="37838" cy="37838"/>
      </dsp:txXfrm>
    </dsp:sp>
    <dsp:sp modelId="{39EF03BC-2590-434F-9CC6-DDFAAB854559}">
      <dsp:nvSpPr>
        <dsp:cNvPr id="0" name=""/>
        <dsp:cNvSpPr/>
      </dsp:nvSpPr>
      <dsp:spPr>
        <a:xfrm>
          <a:off x="3541929" y="-29808"/>
          <a:ext cx="2064702" cy="13378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lt-LT" sz="1600" b="0" kern="1200" noProof="0">
              <a:effectLst/>
              <a:latin typeface="HK Nova"/>
              <a:ea typeface="Calibri" panose="020F0502020204030204" pitchFamily="34" charset="0"/>
              <a:cs typeface="Arial"/>
            </a:rPr>
            <a:t>1. Dalyko naujo turinio mokymo rekomendacijos.</a:t>
          </a:r>
          <a:endParaRPr lang="lt-LT" sz="1600" kern="1200">
            <a:latin typeface="HK Nova"/>
            <a:cs typeface="Arial"/>
          </a:endParaRPr>
        </a:p>
      </dsp:txBody>
      <dsp:txXfrm>
        <a:off x="3844298" y="166117"/>
        <a:ext cx="1459964" cy="946011"/>
      </dsp:txXfrm>
    </dsp:sp>
    <dsp:sp modelId="{ACFED508-D516-4652-B352-E08BF31FCD98}">
      <dsp:nvSpPr>
        <dsp:cNvPr id="0" name=""/>
        <dsp:cNvSpPr/>
      </dsp:nvSpPr>
      <dsp:spPr>
        <a:xfrm rot="19346760">
          <a:off x="5248916" y="1735724"/>
          <a:ext cx="1443000" cy="22760"/>
        </a:xfrm>
        <a:custGeom>
          <a:avLst/>
          <a:gdLst/>
          <a:ahLst/>
          <a:cxnLst/>
          <a:rect l="0" t="0" r="0" b="0"/>
          <a:pathLst>
            <a:path>
              <a:moveTo>
                <a:pt x="0" y="11380"/>
              </a:moveTo>
              <a:lnTo>
                <a:pt x="1443000" y="113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lt-LT" sz="1050" kern="1200"/>
        </a:p>
      </dsp:txBody>
      <dsp:txXfrm>
        <a:off x="5934341" y="1711029"/>
        <a:ext cx="72150" cy="72150"/>
      </dsp:txXfrm>
    </dsp:sp>
    <dsp:sp modelId="{AC1FEE0B-DBA4-4525-A8C9-BAA6D0F63BD1}">
      <dsp:nvSpPr>
        <dsp:cNvPr id="0" name=""/>
        <dsp:cNvSpPr/>
      </dsp:nvSpPr>
      <dsp:spPr>
        <a:xfrm>
          <a:off x="6277532" y="240297"/>
          <a:ext cx="1697167" cy="123655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lt-LT" sz="1600" b="0" kern="1200" noProof="0">
              <a:effectLst/>
              <a:latin typeface="HK Nova"/>
              <a:ea typeface="Calibri" panose="020F0502020204030204" pitchFamily="34" charset="0"/>
              <a:cs typeface="Arial"/>
            </a:rPr>
            <a:t>2. Kaip ugdyti aukštesnius pasiekimus.</a:t>
          </a:r>
          <a:endParaRPr lang="lt-LT" sz="1600" kern="1200">
            <a:latin typeface="HK Nova"/>
            <a:cs typeface="Arial"/>
          </a:endParaRPr>
        </a:p>
      </dsp:txBody>
      <dsp:txXfrm>
        <a:off x="6526076" y="421386"/>
        <a:ext cx="1200079" cy="874374"/>
      </dsp:txXfrm>
    </dsp:sp>
    <dsp:sp modelId="{5EFC1214-9507-4571-98A2-1D8B22755167}">
      <dsp:nvSpPr>
        <dsp:cNvPr id="0" name=""/>
        <dsp:cNvSpPr/>
      </dsp:nvSpPr>
      <dsp:spPr>
        <a:xfrm rot="21070970">
          <a:off x="6014132" y="2525181"/>
          <a:ext cx="781152" cy="22760"/>
        </a:xfrm>
        <a:custGeom>
          <a:avLst/>
          <a:gdLst/>
          <a:ahLst/>
          <a:cxnLst/>
          <a:rect l="0" t="0" r="0" b="0"/>
          <a:pathLst>
            <a:path>
              <a:moveTo>
                <a:pt x="0" y="11380"/>
              </a:moveTo>
              <a:lnTo>
                <a:pt x="781152" y="113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lt-LT" sz="1050" kern="1200"/>
        </a:p>
      </dsp:txBody>
      <dsp:txXfrm>
        <a:off x="6385179" y="2517032"/>
        <a:ext cx="39057" cy="39057"/>
      </dsp:txXfrm>
    </dsp:sp>
    <dsp:sp modelId="{F05C8E1A-4AE2-4ABF-8E08-ED85DF7AC7DD}">
      <dsp:nvSpPr>
        <dsp:cNvPr id="0" name=""/>
        <dsp:cNvSpPr/>
      </dsp:nvSpPr>
      <dsp:spPr>
        <a:xfrm>
          <a:off x="6728153" y="1773381"/>
          <a:ext cx="2337337" cy="10634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lt-LT" sz="1600" b="0" kern="1200" noProof="0">
              <a:effectLst/>
              <a:latin typeface="HK Nova"/>
              <a:ea typeface="Calibri" panose="020F0502020204030204" pitchFamily="34" charset="0"/>
              <a:cs typeface="Arial"/>
            </a:rPr>
            <a:t>3. </a:t>
          </a:r>
          <a:r>
            <a:rPr lang="lt-LT" sz="1600" b="0" kern="1200" noProof="0" err="1">
              <a:effectLst/>
              <a:latin typeface="HK Nova"/>
              <a:ea typeface="Calibri" panose="020F0502020204030204" pitchFamily="34" charset="0"/>
              <a:cs typeface="Arial"/>
            </a:rPr>
            <a:t>Tarpdalykinių</a:t>
          </a:r>
          <a:r>
            <a:rPr lang="lt-LT" sz="1600" b="0" kern="1200" noProof="0">
              <a:effectLst/>
              <a:latin typeface="HK Nova"/>
              <a:ea typeface="Calibri" panose="020F0502020204030204" pitchFamily="34" charset="0"/>
              <a:cs typeface="Arial"/>
            </a:rPr>
            <a:t> temų integravimas. Dalykų dermė.</a:t>
          </a:r>
        </a:p>
      </dsp:txBody>
      <dsp:txXfrm>
        <a:off x="7070448" y="1929121"/>
        <a:ext cx="1652747" cy="751981"/>
      </dsp:txXfrm>
    </dsp:sp>
    <dsp:sp modelId="{9486FFB6-BC52-4708-AC72-39048EEC4254}">
      <dsp:nvSpPr>
        <dsp:cNvPr id="0" name=""/>
        <dsp:cNvSpPr/>
      </dsp:nvSpPr>
      <dsp:spPr>
        <a:xfrm rot="12889116">
          <a:off x="2675057" y="1876557"/>
          <a:ext cx="1116776" cy="22760"/>
        </a:xfrm>
        <a:custGeom>
          <a:avLst/>
          <a:gdLst/>
          <a:ahLst/>
          <a:cxnLst/>
          <a:rect l="0" t="0" r="0" b="0"/>
          <a:pathLst>
            <a:path>
              <a:moveTo>
                <a:pt x="0" y="11380"/>
              </a:moveTo>
              <a:lnTo>
                <a:pt x="1116776" y="113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lt-LT" sz="1050" kern="1200"/>
        </a:p>
      </dsp:txBody>
      <dsp:txXfrm rot="10800000">
        <a:off x="3205526" y="1860018"/>
        <a:ext cx="55838" cy="55838"/>
      </dsp:txXfrm>
    </dsp:sp>
    <dsp:sp modelId="{BE87E8C1-3A1B-4A68-B46E-2F80AF2BAE50}">
      <dsp:nvSpPr>
        <dsp:cNvPr id="0" name=""/>
        <dsp:cNvSpPr/>
      </dsp:nvSpPr>
      <dsp:spPr>
        <a:xfrm>
          <a:off x="639177" y="416565"/>
          <a:ext cx="2761419" cy="125468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rtl="0">
            <a:lnSpc>
              <a:spcPct val="90000"/>
            </a:lnSpc>
            <a:spcBef>
              <a:spcPct val="0"/>
            </a:spcBef>
            <a:spcAft>
              <a:spcPct val="35000"/>
            </a:spcAft>
            <a:buNone/>
          </a:pPr>
          <a:r>
            <a:rPr lang="lt-LT" sz="1600" kern="1200" noProof="0">
              <a:effectLst/>
              <a:latin typeface="HK Nova"/>
              <a:ea typeface="Calibri" panose="020F0502020204030204" pitchFamily="34" charset="0"/>
              <a:cs typeface="Arial"/>
            </a:rPr>
            <a:t>9. Užduočių ar mokinių darbų, iliustruojančių pasiekimų lygius, pavyzdžiai.</a:t>
          </a:r>
        </a:p>
      </dsp:txBody>
      <dsp:txXfrm>
        <a:off x="1043577" y="600310"/>
        <a:ext cx="1952619" cy="887196"/>
      </dsp:txXfrm>
    </dsp:sp>
    <dsp:sp modelId="{E099CF1D-E41B-43B5-A630-149892BA4772}">
      <dsp:nvSpPr>
        <dsp:cNvPr id="0" name=""/>
        <dsp:cNvSpPr/>
      </dsp:nvSpPr>
      <dsp:spPr>
        <a:xfrm rot="11378604">
          <a:off x="2335162" y="2497709"/>
          <a:ext cx="812927" cy="22760"/>
        </a:xfrm>
        <a:custGeom>
          <a:avLst/>
          <a:gdLst/>
          <a:ahLst/>
          <a:cxnLst/>
          <a:rect l="0" t="0" r="0" b="0"/>
          <a:pathLst>
            <a:path>
              <a:moveTo>
                <a:pt x="0" y="11380"/>
              </a:moveTo>
              <a:lnTo>
                <a:pt x="812927" y="113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lt-LT" sz="1050" kern="1200"/>
        </a:p>
      </dsp:txBody>
      <dsp:txXfrm rot="10800000">
        <a:off x="2721302" y="2488766"/>
        <a:ext cx="40646" cy="40646"/>
      </dsp:txXfrm>
    </dsp:sp>
    <dsp:sp modelId="{49AA2509-80EE-4395-94A0-185E422C518C}">
      <dsp:nvSpPr>
        <dsp:cNvPr id="0" name=""/>
        <dsp:cNvSpPr/>
      </dsp:nvSpPr>
      <dsp:spPr>
        <a:xfrm>
          <a:off x="255336" y="1820324"/>
          <a:ext cx="2166046" cy="90065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rtl="0">
            <a:lnSpc>
              <a:spcPct val="90000"/>
            </a:lnSpc>
            <a:spcBef>
              <a:spcPct val="0"/>
            </a:spcBef>
            <a:spcAft>
              <a:spcPct val="35000"/>
            </a:spcAft>
            <a:buNone/>
          </a:pPr>
          <a:r>
            <a:rPr lang="lt-LT" sz="1600" kern="1200" noProof="0">
              <a:effectLst/>
              <a:latin typeface="HK Nova"/>
              <a:ea typeface="Calibri" panose="020F0502020204030204" pitchFamily="34" charset="0"/>
              <a:cs typeface="Arial"/>
            </a:rPr>
            <a:t>8. Literatūros ir šaltinių sąrašas.</a:t>
          </a:r>
        </a:p>
      </dsp:txBody>
      <dsp:txXfrm>
        <a:off x="572546" y="1952222"/>
        <a:ext cx="1531626" cy="636857"/>
      </dsp:txXfrm>
    </dsp:sp>
    <dsp:sp modelId="{EC0D56C8-50CD-46E7-9425-5FCD3AD35802}">
      <dsp:nvSpPr>
        <dsp:cNvPr id="0" name=""/>
        <dsp:cNvSpPr/>
      </dsp:nvSpPr>
      <dsp:spPr>
        <a:xfrm rot="9905304">
          <a:off x="2450429" y="3267812"/>
          <a:ext cx="802640" cy="22760"/>
        </a:xfrm>
        <a:custGeom>
          <a:avLst/>
          <a:gdLst/>
          <a:ahLst/>
          <a:cxnLst/>
          <a:rect l="0" t="0" r="0" b="0"/>
          <a:pathLst>
            <a:path>
              <a:moveTo>
                <a:pt x="0" y="11380"/>
              </a:moveTo>
              <a:lnTo>
                <a:pt x="802640" y="113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lt-LT" sz="1050" kern="1200"/>
        </a:p>
      </dsp:txBody>
      <dsp:txXfrm rot="10800000">
        <a:off x="2831683" y="3259126"/>
        <a:ext cx="40132" cy="40132"/>
      </dsp:txXfrm>
    </dsp:sp>
    <dsp:sp modelId="{FD2D569B-4671-438E-BCF9-E4D5E13D33B0}">
      <dsp:nvSpPr>
        <dsp:cNvPr id="0" name=""/>
        <dsp:cNvSpPr/>
      </dsp:nvSpPr>
      <dsp:spPr>
        <a:xfrm>
          <a:off x="101535" y="3095814"/>
          <a:ext cx="2535347" cy="115634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lt-LT" sz="1600" kern="1200" noProof="0">
              <a:effectLst/>
              <a:latin typeface="HK Nova"/>
              <a:ea typeface="Calibri" panose="020F0502020204030204" pitchFamily="34" charset="0"/>
              <a:cs typeface="Arial"/>
            </a:rPr>
            <a:t>7.</a:t>
          </a:r>
          <a:r>
            <a:rPr lang="lt-LT" sz="1600" kern="1200" baseline="0" noProof="0">
              <a:effectLst/>
              <a:latin typeface="HK Nova"/>
              <a:ea typeface="Calibri" panose="020F0502020204030204" pitchFamily="34" charset="0"/>
              <a:cs typeface="Arial"/>
            </a:rPr>
            <a:t> </a:t>
          </a:r>
          <a:r>
            <a:rPr lang="lt-LT" sz="1600" kern="1200" noProof="0">
              <a:effectLst/>
              <a:latin typeface="HK Nova"/>
              <a:ea typeface="Calibri" panose="020F0502020204030204" pitchFamily="34" charset="0"/>
              <a:cs typeface="Arial"/>
            </a:rPr>
            <a:t>Skaitmeninės mokymo priemonės, skirtos BP įgyvendinimui</a:t>
          </a:r>
          <a:endParaRPr lang="lt-LT" sz="1600" kern="1200">
            <a:latin typeface="HK Nova"/>
            <a:cs typeface="Arial"/>
          </a:endParaRPr>
        </a:p>
      </dsp:txBody>
      <dsp:txXfrm>
        <a:off x="472828" y="3265157"/>
        <a:ext cx="1792761" cy="817659"/>
      </dsp:txXfrm>
    </dsp:sp>
    <dsp:sp modelId="{4B52A9B0-4741-41CD-BF0A-6DBBDA31CE3D}">
      <dsp:nvSpPr>
        <dsp:cNvPr id="0" name=""/>
        <dsp:cNvSpPr/>
      </dsp:nvSpPr>
      <dsp:spPr>
        <a:xfrm rot="7455241">
          <a:off x="3445407" y="3863877"/>
          <a:ext cx="821198" cy="22760"/>
        </a:xfrm>
        <a:custGeom>
          <a:avLst/>
          <a:gdLst/>
          <a:ahLst/>
          <a:cxnLst/>
          <a:rect l="0" t="0" r="0" b="0"/>
          <a:pathLst>
            <a:path>
              <a:moveTo>
                <a:pt x="0" y="11380"/>
              </a:moveTo>
              <a:lnTo>
                <a:pt x="821198" y="113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lt-LT" sz="1050" kern="1200"/>
        </a:p>
      </dsp:txBody>
      <dsp:txXfrm rot="10800000">
        <a:off x="3835476" y="3854727"/>
        <a:ext cx="41059" cy="41059"/>
      </dsp:txXfrm>
    </dsp:sp>
    <dsp:sp modelId="{03FDC58E-E221-4756-A6C1-7E54FFC48E88}">
      <dsp:nvSpPr>
        <dsp:cNvPr id="0" name=""/>
        <dsp:cNvSpPr/>
      </dsp:nvSpPr>
      <dsp:spPr>
        <a:xfrm>
          <a:off x="1941828" y="4183971"/>
          <a:ext cx="2567100" cy="123469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rtl="0">
            <a:lnSpc>
              <a:spcPct val="90000"/>
            </a:lnSpc>
            <a:spcBef>
              <a:spcPct val="0"/>
            </a:spcBef>
            <a:spcAft>
              <a:spcPct val="35000"/>
            </a:spcAft>
            <a:buNone/>
          </a:pPr>
          <a:r>
            <a:rPr lang="lt-LT" sz="1600" b="0" kern="1200" noProof="0">
              <a:effectLst/>
              <a:latin typeface="HK Nova"/>
              <a:ea typeface="Calibri" panose="020F0502020204030204" pitchFamily="34" charset="0"/>
              <a:cs typeface="Arial"/>
            </a:rPr>
            <a:t>6. Veiklų planavimo ir kompetencijų ugdymo pavyzdžiai.</a:t>
          </a:r>
        </a:p>
      </dsp:txBody>
      <dsp:txXfrm>
        <a:off x="2317771" y="4364788"/>
        <a:ext cx="1815214" cy="873061"/>
      </dsp:txXfrm>
    </dsp:sp>
    <dsp:sp modelId="{F97380B9-6E96-4655-B242-48C0C7AAEB93}">
      <dsp:nvSpPr>
        <dsp:cNvPr id="0" name=""/>
        <dsp:cNvSpPr/>
      </dsp:nvSpPr>
      <dsp:spPr>
        <a:xfrm rot="3355244">
          <a:off x="4859594" y="3899854"/>
          <a:ext cx="905204" cy="22760"/>
        </a:xfrm>
        <a:custGeom>
          <a:avLst/>
          <a:gdLst/>
          <a:ahLst/>
          <a:cxnLst/>
          <a:rect l="0" t="0" r="0" b="0"/>
          <a:pathLst>
            <a:path>
              <a:moveTo>
                <a:pt x="0" y="11380"/>
              </a:moveTo>
              <a:lnTo>
                <a:pt x="905204" y="113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lt-LT" sz="1050" kern="1200"/>
        </a:p>
      </dsp:txBody>
      <dsp:txXfrm>
        <a:off x="5289566" y="3888604"/>
        <a:ext cx="45260" cy="45260"/>
      </dsp:txXfrm>
    </dsp:sp>
    <dsp:sp modelId="{830F1233-E2BF-486D-ADAE-92E05EE3B4D5}">
      <dsp:nvSpPr>
        <dsp:cNvPr id="0" name=""/>
        <dsp:cNvSpPr/>
      </dsp:nvSpPr>
      <dsp:spPr>
        <a:xfrm>
          <a:off x="4688206" y="4259615"/>
          <a:ext cx="2503480" cy="115905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lt-LT" sz="1600" b="0" kern="1200" noProof="0">
              <a:effectLst/>
              <a:latin typeface="HK Nova"/>
              <a:ea typeface="Calibri" panose="020F0502020204030204" pitchFamily="34" charset="0"/>
              <a:cs typeface="Arial"/>
            </a:rPr>
            <a:t>5. Siūlymai mokytojų nuožiūra skirstomų 30 procentų pamokų.</a:t>
          </a:r>
        </a:p>
      </dsp:txBody>
      <dsp:txXfrm>
        <a:off x="5054832" y="4429354"/>
        <a:ext cx="1770228" cy="819573"/>
      </dsp:txXfrm>
    </dsp:sp>
    <dsp:sp modelId="{10444BA6-794D-450F-89F9-8EC32A33CA2B}">
      <dsp:nvSpPr>
        <dsp:cNvPr id="0" name=""/>
        <dsp:cNvSpPr/>
      </dsp:nvSpPr>
      <dsp:spPr>
        <a:xfrm rot="927660">
          <a:off x="5883252" y="3280210"/>
          <a:ext cx="788538" cy="22760"/>
        </a:xfrm>
        <a:custGeom>
          <a:avLst/>
          <a:gdLst/>
          <a:ahLst/>
          <a:cxnLst/>
          <a:rect l="0" t="0" r="0" b="0"/>
          <a:pathLst>
            <a:path>
              <a:moveTo>
                <a:pt x="0" y="11380"/>
              </a:moveTo>
              <a:lnTo>
                <a:pt x="788538" y="113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lt-LT" sz="1050" kern="1200"/>
        </a:p>
      </dsp:txBody>
      <dsp:txXfrm>
        <a:off x="6257808" y="3271877"/>
        <a:ext cx="39426" cy="39426"/>
      </dsp:txXfrm>
    </dsp:sp>
    <dsp:sp modelId="{1E1EA020-9A32-4235-A1DD-49B990C5F989}">
      <dsp:nvSpPr>
        <dsp:cNvPr id="0" name=""/>
        <dsp:cNvSpPr/>
      </dsp:nvSpPr>
      <dsp:spPr>
        <a:xfrm>
          <a:off x="6574302" y="2999951"/>
          <a:ext cx="2042545" cy="131240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lt-LT" sz="1600" b="0" kern="1200" noProof="0">
              <a:effectLst/>
              <a:latin typeface="HK Nova"/>
              <a:ea typeface="Calibri" panose="020F0502020204030204" pitchFamily="34" charset="0"/>
              <a:cs typeface="Arial"/>
            </a:rPr>
            <a:t>4. Kalbinių gebėjimų ugdymas per dalyko</a:t>
          </a:r>
          <a:r>
            <a:rPr lang="lt-LT" sz="1600" b="0" kern="1200" baseline="0" noProof="0">
              <a:effectLst/>
              <a:latin typeface="HK Nova"/>
              <a:ea typeface="Calibri" panose="020F0502020204030204" pitchFamily="34" charset="0"/>
              <a:cs typeface="Arial"/>
            </a:rPr>
            <a:t> pamokas</a:t>
          </a:r>
          <a:r>
            <a:rPr lang="lt-LT" sz="1600" b="0" kern="1200" noProof="0">
              <a:effectLst/>
              <a:latin typeface="HK Nova"/>
              <a:ea typeface="Calibri" panose="020F0502020204030204" pitchFamily="34" charset="0"/>
              <a:cs typeface="Arial"/>
            </a:rPr>
            <a:t>.</a:t>
          </a:r>
        </a:p>
      </dsp:txBody>
      <dsp:txXfrm>
        <a:off x="6873426" y="3192148"/>
        <a:ext cx="1444297" cy="9280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3BC38D-5365-4158-9078-5F4D4F466812}">
      <dsp:nvSpPr>
        <dsp:cNvPr id="0" name=""/>
        <dsp:cNvSpPr/>
      </dsp:nvSpPr>
      <dsp:spPr>
        <a:xfrm>
          <a:off x="3286" y="236529"/>
          <a:ext cx="3203971" cy="51840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lt-LT" sz="1800" kern="1200" dirty="0"/>
            <a:t>MENTORYSTĖS TINKLAS</a:t>
          </a:r>
        </a:p>
      </dsp:txBody>
      <dsp:txXfrm>
        <a:off x="3286" y="236529"/>
        <a:ext cx="3203971" cy="518400"/>
      </dsp:txXfrm>
    </dsp:sp>
    <dsp:sp modelId="{A58857FF-FA0C-42ED-9BD4-39303AD6C910}">
      <dsp:nvSpPr>
        <dsp:cNvPr id="0" name=""/>
        <dsp:cNvSpPr/>
      </dsp:nvSpPr>
      <dsp:spPr>
        <a:xfrm>
          <a:off x="3286" y="754929"/>
          <a:ext cx="3203971" cy="3359879"/>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lt-LT" sz="1800" kern="1200" dirty="0" err="1"/>
            <a:t>Mentorystės</a:t>
          </a:r>
          <a:r>
            <a:rPr lang="lt-LT" sz="1800" kern="1200" dirty="0"/>
            <a:t> teikimas nuo pradedančiųjų pedagogų, mokytojų iki padedančiųjų ir mokyklų vadovų bei pavaduotojų, pasitelkiant ir specialistus iš kitų organizacijų (Švietimo centrų, aukštųjų mokyklų).</a:t>
          </a:r>
        </a:p>
        <a:p>
          <a:pPr marL="171450" lvl="1" indent="-171450" algn="l" defTabSz="800100">
            <a:lnSpc>
              <a:spcPct val="90000"/>
            </a:lnSpc>
            <a:spcBef>
              <a:spcPct val="0"/>
            </a:spcBef>
            <a:spcAft>
              <a:spcPct val="15000"/>
            </a:spcAft>
            <a:buChar char="•"/>
          </a:pPr>
          <a:r>
            <a:rPr lang="lt-LT" sz="1800" kern="1200" dirty="0"/>
            <a:t>NŠA ir savivaldybių bendradarbiavimas.</a:t>
          </a:r>
        </a:p>
        <a:p>
          <a:pPr marL="171450" lvl="1" indent="-171450" algn="l" defTabSz="800100">
            <a:lnSpc>
              <a:spcPct val="90000"/>
            </a:lnSpc>
            <a:spcBef>
              <a:spcPct val="0"/>
            </a:spcBef>
            <a:spcAft>
              <a:spcPct val="15000"/>
            </a:spcAft>
            <a:buChar char="•"/>
          </a:pPr>
          <a:r>
            <a:rPr lang="lt-LT" sz="1800" kern="1200" dirty="0"/>
            <a:t>Ilgalaikės </a:t>
          </a:r>
          <a:r>
            <a:rPr lang="lt-LT" sz="1800" kern="1200" dirty="0" err="1"/>
            <a:t>mentorystės</a:t>
          </a:r>
          <a:r>
            <a:rPr lang="lt-LT" sz="1800" kern="1200" dirty="0"/>
            <a:t> finansavimas.</a:t>
          </a:r>
        </a:p>
      </dsp:txBody>
      <dsp:txXfrm>
        <a:off x="3286" y="754929"/>
        <a:ext cx="3203971" cy="3359879"/>
      </dsp:txXfrm>
    </dsp:sp>
    <dsp:sp modelId="{99C1F079-F673-4BBC-955F-AC53103DD71C}">
      <dsp:nvSpPr>
        <dsp:cNvPr id="0" name=""/>
        <dsp:cNvSpPr/>
      </dsp:nvSpPr>
      <dsp:spPr>
        <a:xfrm>
          <a:off x="3655814" y="236529"/>
          <a:ext cx="3203971" cy="51840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lt-LT" sz="1800" kern="1200" dirty="0"/>
            <a:t>MOTYVACIJOS SISTEMA</a:t>
          </a:r>
        </a:p>
      </dsp:txBody>
      <dsp:txXfrm>
        <a:off x="3655814" y="236529"/>
        <a:ext cx="3203971" cy="518400"/>
      </dsp:txXfrm>
    </dsp:sp>
    <dsp:sp modelId="{27E6D7C0-F72F-4526-AE6F-3692FB80927B}">
      <dsp:nvSpPr>
        <dsp:cNvPr id="0" name=""/>
        <dsp:cNvSpPr/>
      </dsp:nvSpPr>
      <dsp:spPr>
        <a:xfrm>
          <a:off x="3655814" y="754929"/>
          <a:ext cx="3203971" cy="3359879"/>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lt-LT" sz="1800" kern="1200" dirty="0"/>
            <a:t>Studijos. </a:t>
          </a:r>
        </a:p>
        <a:p>
          <a:pPr marL="171450" lvl="1" indent="-171450" algn="l" defTabSz="800100">
            <a:lnSpc>
              <a:spcPct val="90000"/>
            </a:lnSpc>
            <a:spcBef>
              <a:spcPct val="0"/>
            </a:spcBef>
            <a:spcAft>
              <a:spcPct val="15000"/>
            </a:spcAft>
            <a:buChar char="•"/>
          </a:pPr>
          <a:r>
            <a:rPr lang="lt-LT" sz="1800" kern="1200" dirty="0"/>
            <a:t>Perkvalifikavimas.</a:t>
          </a:r>
        </a:p>
        <a:p>
          <a:pPr marL="171450" lvl="1" indent="-171450" algn="l" defTabSz="800100">
            <a:lnSpc>
              <a:spcPct val="90000"/>
            </a:lnSpc>
            <a:spcBef>
              <a:spcPct val="0"/>
            </a:spcBef>
            <a:spcAft>
              <a:spcPct val="15000"/>
            </a:spcAft>
            <a:buChar char="•"/>
          </a:pPr>
          <a:r>
            <a:rPr lang="lt-LT" sz="1800" kern="1200" dirty="0"/>
            <a:t>Karjeros sistemos kūrimas (mokytojų karjeros modulis).</a:t>
          </a:r>
        </a:p>
        <a:p>
          <a:pPr marL="171450" lvl="1" indent="-171450" algn="l" defTabSz="800100">
            <a:lnSpc>
              <a:spcPct val="90000"/>
            </a:lnSpc>
            <a:spcBef>
              <a:spcPct val="0"/>
            </a:spcBef>
            <a:spcAft>
              <a:spcPct val="15000"/>
            </a:spcAft>
            <a:buChar char="•"/>
          </a:pPr>
          <a:r>
            <a:rPr lang="lt-LT" sz="1800" kern="1200" dirty="0"/>
            <a:t>Švietimo įstaigų vadovų profesinio augimo mokymų programų plėtojimas.</a:t>
          </a:r>
        </a:p>
        <a:p>
          <a:pPr marL="171450" lvl="1" indent="-171450" algn="l" defTabSz="800100">
            <a:lnSpc>
              <a:spcPct val="90000"/>
            </a:lnSpc>
            <a:spcBef>
              <a:spcPct val="0"/>
            </a:spcBef>
            <a:spcAft>
              <a:spcPct val="15000"/>
            </a:spcAft>
            <a:buChar char="•"/>
          </a:pPr>
          <a:r>
            <a:rPr lang="lt-LT" sz="1800" kern="1200" dirty="0"/>
            <a:t>Mokytojo nusiteikimo pokyčiams skatinimas .</a:t>
          </a:r>
        </a:p>
        <a:p>
          <a:pPr marL="171450" lvl="1" indent="-171450" algn="l" defTabSz="800100">
            <a:lnSpc>
              <a:spcPct val="90000"/>
            </a:lnSpc>
            <a:spcBef>
              <a:spcPct val="0"/>
            </a:spcBef>
            <a:spcAft>
              <a:spcPct val="15000"/>
            </a:spcAft>
            <a:buChar char="•"/>
          </a:pPr>
          <a:r>
            <a:rPr lang="lt-LT" sz="1800" kern="1200" dirty="0"/>
            <a:t>Motyvacinė sistema mokyklos bendruomenei.</a:t>
          </a:r>
        </a:p>
      </dsp:txBody>
      <dsp:txXfrm>
        <a:off x="3655814" y="754929"/>
        <a:ext cx="3203971" cy="3359879"/>
      </dsp:txXfrm>
    </dsp:sp>
    <dsp:sp modelId="{0A718B52-76D3-4869-81AB-18FAF14C30AF}">
      <dsp:nvSpPr>
        <dsp:cNvPr id="0" name=""/>
        <dsp:cNvSpPr/>
      </dsp:nvSpPr>
      <dsp:spPr>
        <a:xfrm>
          <a:off x="7308342" y="236529"/>
          <a:ext cx="3203971" cy="51840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lt-LT" sz="1800" kern="1200" dirty="0"/>
            <a:t>KOMPETENCIJŲ TOBULINIMAS </a:t>
          </a:r>
        </a:p>
      </dsp:txBody>
      <dsp:txXfrm>
        <a:off x="7308342" y="236529"/>
        <a:ext cx="3203971" cy="518400"/>
      </dsp:txXfrm>
    </dsp:sp>
    <dsp:sp modelId="{EF8E086D-1CC9-45C1-A242-35BD78912B22}">
      <dsp:nvSpPr>
        <dsp:cNvPr id="0" name=""/>
        <dsp:cNvSpPr/>
      </dsp:nvSpPr>
      <dsp:spPr>
        <a:xfrm>
          <a:off x="7308342" y="754929"/>
          <a:ext cx="3203971" cy="3359879"/>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lt-LT" sz="1800" kern="1200" dirty="0"/>
            <a:t>Duomenimis grįstas švietimas: mokytojų raštingumo naudojantis tyrimų duomenimis ugdymas.</a:t>
          </a:r>
        </a:p>
        <a:p>
          <a:pPr marL="171450" lvl="1" indent="-171450" algn="l" defTabSz="800100">
            <a:lnSpc>
              <a:spcPct val="90000"/>
            </a:lnSpc>
            <a:spcBef>
              <a:spcPct val="0"/>
            </a:spcBef>
            <a:spcAft>
              <a:spcPct val="15000"/>
            </a:spcAft>
            <a:buChar char="•"/>
          </a:pPr>
          <a:r>
            <a:rPr lang="lt-LT" sz="1800" kern="1200" dirty="0"/>
            <a:t>Aukštųjų mokyklų modulių analizė: bendradarbiaujant su aukštosiomis universitetinėmis mokyklomis plėtojamas pedagogų neformaliai įgytų kompetencijų įskaitymas ir tęstinis profesinis augimas.</a:t>
          </a:r>
        </a:p>
      </dsp:txBody>
      <dsp:txXfrm>
        <a:off x="7308342" y="754929"/>
        <a:ext cx="3203971" cy="335987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3B1858-CEB4-481D-BCB3-FE27FE2B2155}">
      <dsp:nvSpPr>
        <dsp:cNvPr id="0" name=""/>
        <dsp:cNvSpPr/>
      </dsp:nvSpPr>
      <dsp:spPr>
        <a:xfrm>
          <a:off x="3286" y="95724"/>
          <a:ext cx="3203971" cy="6133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lt-LT" sz="1700" kern="1200" dirty="0"/>
            <a:t>PLĖTRA</a:t>
          </a:r>
        </a:p>
      </dsp:txBody>
      <dsp:txXfrm>
        <a:off x="3286" y="95724"/>
        <a:ext cx="3203971" cy="613348"/>
      </dsp:txXfrm>
    </dsp:sp>
    <dsp:sp modelId="{EE774F27-5502-4B48-B511-8428E3575634}">
      <dsp:nvSpPr>
        <dsp:cNvPr id="0" name=""/>
        <dsp:cNvSpPr/>
      </dsp:nvSpPr>
      <dsp:spPr>
        <a:xfrm>
          <a:off x="3286" y="709073"/>
          <a:ext cx="3203971" cy="3546540"/>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lt-LT" sz="1700" kern="1200" dirty="0"/>
            <a:t>Naujų programų pedagogų profesiniam augimui rengimas.</a:t>
          </a:r>
        </a:p>
        <a:p>
          <a:pPr marL="171450" lvl="1" indent="-171450" algn="l" defTabSz="755650">
            <a:lnSpc>
              <a:spcPct val="90000"/>
            </a:lnSpc>
            <a:spcBef>
              <a:spcPct val="0"/>
            </a:spcBef>
            <a:spcAft>
              <a:spcPct val="15000"/>
            </a:spcAft>
            <a:buChar char="•"/>
          </a:pPr>
          <a:r>
            <a:rPr lang="lt-LT" sz="1700" kern="1200" dirty="0"/>
            <a:t>Esamų ir pedagogų kvalifikacijos poreikį atitinkančių programų kokybės stiprinimas.</a:t>
          </a:r>
        </a:p>
        <a:p>
          <a:pPr marL="171450" lvl="1" indent="-171450" algn="l" defTabSz="755650">
            <a:lnSpc>
              <a:spcPct val="90000"/>
            </a:lnSpc>
            <a:spcBef>
              <a:spcPct val="0"/>
            </a:spcBef>
            <a:spcAft>
              <a:spcPct val="15000"/>
            </a:spcAft>
            <a:buChar char="•"/>
          </a:pPr>
          <a:r>
            <a:rPr lang="lt-LT" sz="1700" kern="1200" dirty="0"/>
            <a:t>Pradedančiųjų pedagogų stažuotės.</a:t>
          </a:r>
        </a:p>
        <a:p>
          <a:pPr marL="171450" lvl="1" indent="-171450" algn="l" defTabSz="755650">
            <a:lnSpc>
              <a:spcPct val="90000"/>
            </a:lnSpc>
            <a:spcBef>
              <a:spcPct val="0"/>
            </a:spcBef>
            <a:spcAft>
              <a:spcPct val="15000"/>
            </a:spcAft>
            <a:buChar char="•"/>
          </a:pPr>
          <a:r>
            <a:rPr lang="lt-LT" sz="1700" kern="1200" dirty="0"/>
            <a:t>STEAM ilgalaikės stažuotės.</a:t>
          </a:r>
        </a:p>
        <a:p>
          <a:pPr marL="171450" lvl="1" indent="-171450" algn="l" defTabSz="755650">
            <a:lnSpc>
              <a:spcPct val="90000"/>
            </a:lnSpc>
            <a:spcBef>
              <a:spcPct val="0"/>
            </a:spcBef>
            <a:spcAft>
              <a:spcPct val="15000"/>
            </a:spcAft>
            <a:buChar char="•"/>
          </a:pPr>
          <a:r>
            <a:rPr lang="lt-LT" sz="1700" kern="1200" dirty="0"/>
            <a:t>Neformalizuotų studijų (neformaliai įgytų kompetencijų) pripažinimas. </a:t>
          </a:r>
        </a:p>
        <a:p>
          <a:pPr marL="171450" lvl="1" indent="-171450" algn="l" defTabSz="755650">
            <a:lnSpc>
              <a:spcPct val="90000"/>
            </a:lnSpc>
            <a:spcBef>
              <a:spcPct val="0"/>
            </a:spcBef>
            <a:spcAft>
              <a:spcPct val="15000"/>
            </a:spcAft>
            <a:buChar char="•"/>
          </a:pPr>
          <a:r>
            <a:rPr lang="lt-LT" sz="1700" kern="1200" dirty="0"/>
            <a:t>Pedagoginės praktikos ir patirties tvarumo užtikrinimas.</a:t>
          </a:r>
        </a:p>
      </dsp:txBody>
      <dsp:txXfrm>
        <a:off x="3286" y="709073"/>
        <a:ext cx="3203971" cy="3546540"/>
      </dsp:txXfrm>
    </dsp:sp>
    <dsp:sp modelId="{C612B821-E2F3-4AE7-9667-9068D33F452B}">
      <dsp:nvSpPr>
        <dsp:cNvPr id="0" name=""/>
        <dsp:cNvSpPr/>
      </dsp:nvSpPr>
      <dsp:spPr>
        <a:xfrm>
          <a:off x="3655814" y="95724"/>
          <a:ext cx="3203971" cy="6133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lt-LT" sz="1700" kern="1200" dirty="0"/>
            <a:t>AUKŠTŲJŲ MOKYKLŲ INDĖLIS</a:t>
          </a:r>
        </a:p>
      </dsp:txBody>
      <dsp:txXfrm>
        <a:off x="3655814" y="95724"/>
        <a:ext cx="3203971" cy="613348"/>
      </dsp:txXfrm>
    </dsp:sp>
    <dsp:sp modelId="{EA02D79F-75D0-4924-914C-578B0DC0B775}">
      <dsp:nvSpPr>
        <dsp:cNvPr id="0" name=""/>
        <dsp:cNvSpPr/>
      </dsp:nvSpPr>
      <dsp:spPr>
        <a:xfrm>
          <a:off x="3655814" y="709073"/>
          <a:ext cx="3203971" cy="3546540"/>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lt-LT" sz="1700" kern="1200" dirty="0"/>
            <a:t>Naujos kvalifikacijos, papildomi moduliai ar mokymai, papildomos vadybos programos.</a:t>
          </a:r>
        </a:p>
        <a:p>
          <a:pPr marL="171450" lvl="1" indent="-171450" algn="l" defTabSz="755650">
            <a:lnSpc>
              <a:spcPct val="90000"/>
            </a:lnSpc>
            <a:spcBef>
              <a:spcPct val="0"/>
            </a:spcBef>
            <a:spcAft>
              <a:spcPct val="15000"/>
            </a:spcAft>
            <a:buChar char="•"/>
          </a:pPr>
          <a:r>
            <a:rPr lang="lt-LT" sz="1700" kern="1200" dirty="0"/>
            <a:t>Mainų programos studentams. </a:t>
          </a:r>
        </a:p>
        <a:p>
          <a:pPr marL="171450" lvl="1" indent="-171450" algn="l" defTabSz="755650">
            <a:lnSpc>
              <a:spcPct val="90000"/>
            </a:lnSpc>
            <a:spcBef>
              <a:spcPct val="0"/>
            </a:spcBef>
            <a:spcAft>
              <a:spcPct val="15000"/>
            </a:spcAft>
            <a:buChar char="•"/>
          </a:pPr>
          <a:r>
            <a:rPr lang="lt-LT" sz="1700" kern="1200" dirty="0"/>
            <a:t>Galimybė mokytojams įgyti edukologijos magistro kvalifikacinį laipsnį.</a:t>
          </a:r>
        </a:p>
      </dsp:txBody>
      <dsp:txXfrm>
        <a:off x="3655814" y="709073"/>
        <a:ext cx="3203971" cy="3546540"/>
      </dsp:txXfrm>
    </dsp:sp>
    <dsp:sp modelId="{C860BF0F-21B1-4133-AA9E-D13E37A47D1E}">
      <dsp:nvSpPr>
        <dsp:cNvPr id="0" name=""/>
        <dsp:cNvSpPr/>
      </dsp:nvSpPr>
      <dsp:spPr>
        <a:xfrm>
          <a:off x="7308342" y="95724"/>
          <a:ext cx="3203971" cy="6133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lt-LT" sz="1700" kern="1200" dirty="0"/>
            <a:t>INFORMACIJOS SKLAIDA IR BENDRADARBIAVIMAS </a:t>
          </a:r>
        </a:p>
      </dsp:txBody>
      <dsp:txXfrm>
        <a:off x="7308342" y="95724"/>
        <a:ext cx="3203971" cy="613348"/>
      </dsp:txXfrm>
    </dsp:sp>
    <dsp:sp modelId="{AAEC4579-DDDB-4314-B5E2-2947105F6D4E}">
      <dsp:nvSpPr>
        <dsp:cNvPr id="0" name=""/>
        <dsp:cNvSpPr/>
      </dsp:nvSpPr>
      <dsp:spPr>
        <a:xfrm>
          <a:off x="7308342" y="709073"/>
          <a:ext cx="3203971" cy="3546540"/>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lt-LT" sz="1700" kern="1200" dirty="0"/>
            <a:t>Bendradarbiavimo tinklai vadovams ir jų pavaduotojams. </a:t>
          </a:r>
        </a:p>
        <a:p>
          <a:pPr marL="171450" lvl="1" indent="-171450" algn="l" defTabSz="755650">
            <a:lnSpc>
              <a:spcPct val="90000"/>
            </a:lnSpc>
            <a:spcBef>
              <a:spcPct val="0"/>
            </a:spcBef>
            <a:spcAft>
              <a:spcPct val="15000"/>
            </a:spcAft>
            <a:buChar char="•"/>
          </a:pPr>
          <a:r>
            <a:rPr lang="lt-LT" sz="1700" kern="1200" dirty="0"/>
            <a:t>Informacijos (didaktinė literatūra, švietimo tyrimai, užsienio patirtis) sklaida ir jos sistemiškumas. </a:t>
          </a:r>
        </a:p>
        <a:p>
          <a:pPr marL="171450" lvl="1" indent="-171450" algn="l" defTabSz="755650">
            <a:lnSpc>
              <a:spcPct val="90000"/>
            </a:lnSpc>
            <a:spcBef>
              <a:spcPct val="0"/>
            </a:spcBef>
            <a:spcAft>
              <a:spcPct val="15000"/>
            </a:spcAft>
            <a:buChar char="•"/>
          </a:pPr>
          <a:r>
            <a:rPr lang="lt-LT" sz="1700" kern="1200" dirty="0">
              <a:solidFill>
                <a:schemeClr val="tx1"/>
              </a:solidFill>
            </a:rPr>
            <a:t>Vieninga platforma informacijos pateikimui ir apsikeitimui (ŠMSM, NŠA, savivaldybės).</a:t>
          </a:r>
        </a:p>
      </dsp:txBody>
      <dsp:txXfrm>
        <a:off x="7308342" y="709073"/>
        <a:ext cx="3203971" cy="35465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C6EF78-1908-42B1-8C33-0F7DDF576B1A}">
      <dsp:nvSpPr>
        <dsp:cNvPr id="0" name=""/>
        <dsp:cNvSpPr/>
      </dsp:nvSpPr>
      <dsp:spPr>
        <a:xfrm>
          <a:off x="3286" y="9891"/>
          <a:ext cx="3203971" cy="86084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lt-LT" sz="1700" kern="1200" dirty="0"/>
            <a:t>VIENINGA SISTEMA</a:t>
          </a:r>
        </a:p>
      </dsp:txBody>
      <dsp:txXfrm>
        <a:off x="3286" y="9891"/>
        <a:ext cx="3203971" cy="860844"/>
      </dsp:txXfrm>
    </dsp:sp>
    <dsp:sp modelId="{05A8D407-FC2F-4562-AE32-980124B5B5E8}">
      <dsp:nvSpPr>
        <dsp:cNvPr id="0" name=""/>
        <dsp:cNvSpPr/>
      </dsp:nvSpPr>
      <dsp:spPr>
        <a:xfrm>
          <a:off x="3286" y="870736"/>
          <a:ext cx="3203971" cy="3470709"/>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lt-LT" sz="1700" kern="1200" dirty="0"/>
            <a:t>Informacijos apie pedagogų kvalifikaciją sisteminimas, įtraukiant profesinio augimo informaciją.</a:t>
          </a:r>
        </a:p>
        <a:p>
          <a:pPr marL="171450" lvl="1" indent="-171450" algn="l" defTabSz="755650">
            <a:lnSpc>
              <a:spcPct val="90000"/>
            </a:lnSpc>
            <a:spcBef>
              <a:spcPct val="0"/>
            </a:spcBef>
            <a:spcAft>
              <a:spcPct val="15000"/>
            </a:spcAft>
            <a:buChar char="•"/>
          </a:pPr>
          <a:r>
            <a:rPr lang="lt-LT" sz="1700" kern="1200" dirty="0"/>
            <a:t>Registrų duomenų panaudojimas sistemingai pedagogų kvalifikacijos tobulinimo stebėsenai.</a:t>
          </a:r>
        </a:p>
        <a:p>
          <a:pPr marL="171450" lvl="1" indent="-171450" algn="l" defTabSz="755650">
            <a:lnSpc>
              <a:spcPct val="90000"/>
            </a:lnSpc>
            <a:spcBef>
              <a:spcPct val="0"/>
            </a:spcBef>
            <a:spcAft>
              <a:spcPct val="15000"/>
            </a:spcAft>
            <a:buChar char="•"/>
          </a:pPr>
          <a:r>
            <a:rPr lang="lt-LT" sz="1700" kern="1200" dirty="0"/>
            <a:t>Skirtingo lygmens duomenų apie pedagogų kvalifikacijos tobulinimą kaupimas. </a:t>
          </a:r>
        </a:p>
        <a:p>
          <a:pPr marL="171450" lvl="1" indent="-171450" algn="l" defTabSz="755650">
            <a:lnSpc>
              <a:spcPct val="90000"/>
            </a:lnSpc>
            <a:spcBef>
              <a:spcPct val="0"/>
            </a:spcBef>
            <a:spcAft>
              <a:spcPct val="15000"/>
            </a:spcAft>
            <a:buChar char="•"/>
          </a:pPr>
          <a:r>
            <a:rPr lang="lt-LT" sz="1700" kern="1200" dirty="0"/>
            <a:t>Sukauptų duomenų analizė.</a:t>
          </a:r>
        </a:p>
      </dsp:txBody>
      <dsp:txXfrm>
        <a:off x="3286" y="870736"/>
        <a:ext cx="3203971" cy="3470709"/>
      </dsp:txXfrm>
    </dsp:sp>
    <dsp:sp modelId="{AAC36C80-6C6A-47B1-939E-39A0846B8524}">
      <dsp:nvSpPr>
        <dsp:cNvPr id="0" name=""/>
        <dsp:cNvSpPr/>
      </dsp:nvSpPr>
      <dsp:spPr>
        <a:xfrm>
          <a:off x="3655814" y="9891"/>
          <a:ext cx="3203971" cy="86084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lt-LT" sz="1700" kern="1200" dirty="0"/>
            <a:t>KVALIFIKACIJA</a:t>
          </a:r>
        </a:p>
      </dsp:txBody>
      <dsp:txXfrm>
        <a:off x="3655814" y="9891"/>
        <a:ext cx="3203971" cy="860844"/>
      </dsp:txXfrm>
    </dsp:sp>
    <dsp:sp modelId="{4A46B6AA-E7AF-451A-BA01-50FF8F1C7794}">
      <dsp:nvSpPr>
        <dsp:cNvPr id="0" name=""/>
        <dsp:cNvSpPr/>
      </dsp:nvSpPr>
      <dsp:spPr>
        <a:xfrm>
          <a:off x="3655814" y="870736"/>
          <a:ext cx="3203971" cy="3470709"/>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lt-LT" sz="1700" kern="1200" dirty="0"/>
            <a:t>Kokybiškų kvalifikacijos tobulinimų programų įvairovės didinimas.</a:t>
          </a:r>
        </a:p>
        <a:p>
          <a:pPr marL="171450" lvl="1" indent="-171450" algn="l" defTabSz="755650">
            <a:lnSpc>
              <a:spcPct val="90000"/>
            </a:lnSpc>
            <a:spcBef>
              <a:spcPct val="0"/>
            </a:spcBef>
            <a:spcAft>
              <a:spcPct val="15000"/>
            </a:spcAft>
            <a:buChar char="•"/>
          </a:pPr>
          <a:r>
            <a:rPr lang="lt-LT" sz="1700" kern="1200"/>
            <a:t>Šių programų kokybės stebėsena</a:t>
          </a:r>
          <a:endParaRPr lang="lt-LT" sz="1700" kern="1200" dirty="0"/>
        </a:p>
        <a:p>
          <a:pPr marL="171450" lvl="1" indent="-171450" algn="l" defTabSz="755650">
            <a:lnSpc>
              <a:spcPct val="90000"/>
            </a:lnSpc>
            <a:spcBef>
              <a:spcPct val="0"/>
            </a:spcBef>
            <a:spcAft>
              <a:spcPct val="15000"/>
            </a:spcAft>
            <a:buChar char="•"/>
          </a:pPr>
          <a:r>
            <a:rPr lang="lt-LT" sz="1700" i="1" kern="1200" dirty="0"/>
            <a:t>Kvalifikacijos tobulinimo programos samprata/sąvoka ???</a:t>
          </a:r>
        </a:p>
        <a:p>
          <a:pPr marL="171450" lvl="1" indent="-171450" algn="l" defTabSz="755650">
            <a:lnSpc>
              <a:spcPct val="90000"/>
            </a:lnSpc>
            <a:spcBef>
              <a:spcPct val="0"/>
            </a:spcBef>
            <a:spcAft>
              <a:spcPct val="15000"/>
            </a:spcAft>
            <a:buChar char="•"/>
          </a:pPr>
          <a:r>
            <a:rPr lang="lt-LT" sz="1700" kern="1200" dirty="0"/>
            <a:t>Pedagogų kvalifikacijos tobulinimo stebėsenos modelis.</a:t>
          </a:r>
        </a:p>
      </dsp:txBody>
      <dsp:txXfrm>
        <a:off x="3655814" y="870736"/>
        <a:ext cx="3203971" cy="3470709"/>
      </dsp:txXfrm>
    </dsp:sp>
    <dsp:sp modelId="{2C1D7550-55D6-4BC6-A097-4C6C2DDB6238}">
      <dsp:nvSpPr>
        <dsp:cNvPr id="0" name=""/>
        <dsp:cNvSpPr/>
      </dsp:nvSpPr>
      <dsp:spPr>
        <a:xfrm>
          <a:off x="7308342" y="9891"/>
          <a:ext cx="3203971" cy="86084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lt-LT" sz="1700" kern="1200" dirty="0"/>
            <a:t>PEDAGOGŲ KVALIFIKACIJOS TOBULINIMO (PKT) INSTITUCIJŲ VERTINIMAS</a:t>
          </a:r>
        </a:p>
      </dsp:txBody>
      <dsp:txXfrm>
        <a:off x="7308342" y="9891"/>
        <a:ext cx="3203971" cy="860844"/>
      </dsp:txXfrm>
    </dsp:sp>
    <dsp:sp modelId="{96C0A56B-A63E-4629-9BAE-629003F95E29}">
      <dsp:nvSpPr>
        <dsp:cNvPr id="0" name=""/>
        <dsp:cNvSpPr/>
      </dsp:nvSpPr>
      <dsp:spPr>
        <a:xfrm>
          <a:off x="7308342" y="870736"/>
          <a:ext cx="3203971" cy="3470709"/>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lt-LT" sz="1700" kern="1200" dirty="0"/>
            <a:t>PKT akreditacijos taisyklių atnaujinimas (nauji išorinio vertinimo kriterijai ir rodikliai).  </a:t>
          </a:r>
        </a:p>
        <a:p>
          <a:pPr marL="171450" lvl="1" indent="-171450" algn="l" defTabSz="755650">
            <a:lnSpc>
              <a:spcPct val="90000"/>
            </a:lnSpc>
            <a:spcBef>
              <a:spcPct val="0"/>
            </a:spcBef>
            <a:spcAft>
              <a:spcPct val="15000"/>
            </a:spcAft>
            <a:buChar char="•"/>
          </a:pPr>
          <a:r>
            <a:rPr lang="lt-LT" sz="1700" kern="1200" dirty="0"/>
            <a:t>Akreditacijos sustabdymo mechanizmo nustatymas, jei akredituotos institucijos teikiamos paslaugos nekokybiškos.</a:t>
          </a:r>
        </a:p>
        <a:p>
          <a:pPr marL="171450" lvl="1" indent="-171450" algn="l" defTabSz="755650">
            <a:lnSpc>
              <a:spcPct val="90000"/>
            </a:lnSpc>
            <a:spcBef>
              <a:spcPct val="0"/>
            </a:spcBef>
            <a:spcAft>
              <a:spcPct val="15000"/>
            </a:spcAft>
            <a:buChar char="•"/>
          </a:pPr>
          <a:r>
            <a:rPr lang="lt-LT" sz="1700" kern="1200" dirty="0"/>
            <a:t>PKT institucijų įsivertinimo stiprinimas (įtraukiant ir teikiamų kvalifikacijos tobulinimo paslaugų daromą poveikį). </a:t>
          </a:r>
        </a:p>
      </dsp:txBody>
      <dsp:txXfrm>
        <a:off x="7308342" y="870736"/>
        <a:ext cx="3203971" cy="347070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61529E-95C5-4146-8851-8F909477CF37}" type="datetimeFigureOut">
              <a:rPr lang="lt-LT" smtClean="0"/>
              <a:t>2022-05-05</a:t>
            </a:fld>
            <a:endParaRPr lang="lt-L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F5624D-AF62-41DD-99F8-4DEF03FD107B}" type="slidenum">
              <a:rPr lang="lt-LT" smtClean="0"/>
              <a:t>‹#›</a:t>
            </a:fld>
            <a:endParaRPr lang="lt-LT"/>
          </a:p>
        </p:txBody>
      </p:sp>
    </p:spTree>
    <p:extLst>
      <p:ext uri="{BB962C8B-B14F-4D97-AF65-F5344CB8AC3E}">
        <p14:creationId xmlns:p14="http://schemas.microsoft.com/office/powerpoint/2010/main" val="4106418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588e116c0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GB" noProof="0" dirty="0"/>
          </a:p>
        </p:txBody>
      </p:sp>
      <p:sp>
        <p:nvSpPr>
          <p:cNvPr id="129" name="Google Shape;129;g588e116c0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86873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cid:part3.E495B1AF.A7FB6828@nsa.smm.lt" TargetMode="External"/><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cid:part3.E495B1AF.A7FB6828@nsa.smm.lt" TargetMode="External"/><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cid:part3.E495B1AF.A7FB6828@nsa.smm.lt" TargetMode="External"/><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cid:part3.E495B1AF.A7FB6828@nsa.smm.lt" TargetMode="External"/><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cid:part3.E495B1AF.A7FB6828@nsa.smm.lt" TargetMode="External"/><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cid:part3.E495B1AF.A7FB6828@nsa.smm.lt" TargetMode="External"/><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cid:part3.E495B1AF.A7FB6828@nsa.smm.lt" TargetMode="External"/><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3" Type="http://schemas.openxmlformats.org/officeDocument/2006/relationships/image" Target="cid:part3.E495B1AF.A7FB6828@nsa.smm.lt" TargetMode="External"/><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3" Type="http://schemas.openxmlformats.org/officeDocument/2006/relationships/image" Target="cid:part3.E495B1AF.A7FB6828@nsa.smm.lt" TargetMode="External"/><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3" Type="http://schemas.openxmlformats.org/officeDocument/2006/relationships/image" Target="cid:part3.E495B1AF.A7FB6828@nsa.smm.lt" TargetMode="External"/><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3" Type="http://schemas.openxmlformats.org/officeDocument/2006/relationships/image" Target="cid:part3.E495B1AF.A7FB6828@nsa.smm.lt" TargetMode="External"/><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cid:part3.E495B1AF.A7FB6828@nsa.smm.lt" TargetMode="External"/><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3" Type="http://schemas.openxmlformats.org/officeDocument/2006/relationships/image" Target="cid:part3.E495B1AF.A7FB6828@nsa.smm.lt" TargetMode="External"/><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3" Type="http://schemas.openxmlformats.org/officeDocument/2006/relationships/image" Target="cid:part3.E495B1AF.A7FB6828@nsa.smm.lt" TargetMode="External"/><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3" Type="http://schemas.openxmlformats.org/officeDocument/2006/relationships/image" Target="cid:part3.E495B1AF.A7FB6828@nsa.smm.lt" TargetMode="External"/><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3" Type="http://schemas.openxmlformats.org/officeDocument/2006/relationships/image" Target="cid:part3.E495B1AF.A7FB6828@nsa.smm.lt" TargetMode="External"/><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cid:part3.E495B1AF.A7FB6828@nsa.smm.lt" TargetMode="External"/><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BAD4508-5938-4142-8156-F19CE18C83B7}" type="datetimeFigureOut">
              <a:rPr lang="en-US" smtClean="0"/>
              <a:t>5/5/2022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89FE9D-E224-4F05-AA88-FEF9DE7224F6}" type="slidenum">
              <a:rPr lang="en-US" smtClean="0"/>
              <a:t>‹#›</a:t>
            </a:fld>
            <a:endParaRPr lang="en-US"/>
          </a:p>
        </p:txBody>
      </p:sp>
    </p:spTree>
    <p:extLst>
      <p:ext uri="{BB962C8B-B14F-4D97-AF65-F5344CB8AC3E}">
        <p14:creationId xmlns:p14="http://schemas.microsoft.com/office/powerpoint/2010/main" val="3229327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D4508-5938-4142-8156-F19CE18C83B7}" type="datetimeFigureOut">
              <a:rPr lang="en-US" smtClean="0"/>
              <a:t>5/5/2022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89FE9D-E224-4F05-AA88-FEF9DE7224F6}" type="slidenum">
              <a:rPr lang="en-US" smtClean="0"/>
              <a:t>‹#›</a:t>
            </a:fld>
            <a:endParaRPr lang="en-US"/>
          </a:p>
        </p:txBody>
      </p:sp>
    </p:spTree>
    <p:extLst>
      <p:ext uri="{BB962C8B-B14F-4D97-AF65-F5344CB8AC3E}">
        <p14:creationId xmlns:p14="http://schemas.microsoft.com/office/powerpoint/2010/main" val="1662316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D4508-5938-4142-8156-F19CE18C83B7}" type="datetimeFigureOut">
              <a:rPr lang="en-US" smtClean="0"/>
              <a:t>5/5/2022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89FE9D-E224-4F05-AA88-FEF9DE7224F6}" type="slidenum">
              <a:rPr lang="en-US" smtClean="0"/>
              <a:t>‹#›</a:t>
            </a:fld>
            <a:endParaRPr lang="en-US"/>
          </a:p>
        </p:txBody>
      </p:sp>
    </p:spTree>
    <p:extLst>
      <p:ext uri="{BB962C8B-B14F-4D97-AF65-F5344CB8AC3E}">
        <p14:creationId xmlns:p14="http://schemas.microsoft.com/office/powerpoint/2010/main" val="1641609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5/5/2022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2301099"/>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5/5/2022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7" name="Picture 6" descr="cid:part3.E495B1AF.A7FB6828@nsa.smm.lt">
            <a:extLst>
              <a:ext uri="{FF2B5EF4-FFF2-40B4-BE49-F238E27FC236}">
                <a16:creationId xmlns:a16="http://schemas.microsoft.com/office/drawing/2014/main" id="{C38DDABB-6A6B-8541-B987-040EB0142330}"/>
              </a:ext>
            </a:extLst>
          </p:cNvPr>
          <p:cNvPicPr>
            <a:picLocks noChangeAspect="1" noChangeArrowheads="1"/>
          </p:cNvPicPr>
          <p:nvPr userDrawn="1"/>
        </p:nvPicPr>
        <p:blipFill>
          <a:blip r:embed="rId2" r:link="rId3" cstate="print">
            <a:extLst>
              <a:ext uri="{28A0092B-C50C-407E-A947-70E740481C1C}">
                <a14:useLocalDpi xmlns:a14="http://schemas.microsoft.com/office/drawing/2010/main" val="0"/>
              </a:ext>
            </a:extLst>
          </a:blip>
          <a:srcRect/>
          <a:stretch>
            <a:fillRect/>
          </a:stretch>
        </p:blipFill>
        <p:spPr bwMode="auto">
          <a:xfrm>
            <a:off x="382271" y="121180"/>
            <a:ext cx="1406950" cy="454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02750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DD6C911-8732-43D8-AC5B-CC49A5FFAD5E}" type="datetime1">
              <a:rPr kumimoji="0" lang="lt-L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2022-05-05</a:t>
            </a:fld>
            <a:endParaRPr kumimoji="0" lang="lt-L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Vilnius</a:t>
            </a:r>
            <a:endParaRPr kumimoji="0" lang="lt-L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7" name="Picture 6" descr="cid:part3.E495B1AF.A7FB6828@nsa.smm.lt">
            <a:extLst>
              <a:ext uri="{FF2B5EF4-FFF2-40B4-BE49-F238E27FC236}">
                <a16:creationId xmlns:a16="http://schemas.microsoft.com/office/drawing/2014/main" id="{C38DDABB-6A6B-8541-B987-040EB0142330}"/>
              </a:ext>
            </a:extLst>
          </p:cNvPr>
          <p:cNvPicPr>
            <a:picLocks noChangeAspect="1" noChangeArrowheads="1"/>
          </p:cNvPicPr>
          <p:nvPr userDrawn="1"/>
        </p:nvPicPr>
        <p:blipFill>
          <a:blip r:embed="rId2" r:link="rId3" cstate="print">
            <a:extLst>
              <a:ext uri="{28A0092B-C50C-407E-A947-70E740481C1C}">
                <a14:useLocalDpi xmlns:a14="http://schemas.microsoft.com/office/drawing/2010/main" val="0"/>
              </a:ext>
            </a:extLst>
          </a:blip>
          <a:srcRect/>
          <a:stretch>
            <a:fillRect/>
          </a:stretch>
        </p:blipFill>
        <p:spPr bwMode="auto">
          <a:xfrm>
            <a:off x="551603" y="239713"/>
            <a:ext cx="2476500"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58303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5/5/2022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descr="cid:part3.E495B1AF.A7FB6828@nsa.smm.lt">
            <a:extLst>
              <a:ext uri="{FF2B5EF4-FFF2-40B4-BE49-F238E27FC236}">
                <a16:creationId xmlns:a16="http://schemas.microsoft.com/office/drawing/2014/main" id="{C38DDABB-6A6B-8541-B987-040EB0142330}"/>
              </a:ext>
            </a:extLst>
          </p:cNvPr>
          <p:cNvPicPr>
            <a:picLocks noChangeAspect="1" noChangeArrowheads="1"/>
          </p:cNvPicPr>
          <p:nvPr userDrawn="1"/>
        </p:nvPicPr>
        <p:blipFill>
          <a:blip r:embed="rId2" r:link="rId3" cstate="print">
            <a:extLst>
              <a:ext uri="{28A0092B-C50C-407E-A947-70E740481C1C}">
                <a14:useLocalDpi xmlns:a14="http://schemas.microsoft.com/office/drawing/2010/main" val="0"/>
              </a:ext>
            </a:extLst>
          </a:blip>
          <a:srcRect/>
          <a:stretch>
            <a:fillRect/>
          </a:stretch>
        </p:blipFill>
        <p:spPr bwMode="auto">
          <a:xfrm>
            <a:off x="382271" y="121180"/>
            <a:ext cx="1406950" cy="454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6064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5/5/2022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10" name="Picture 9" descr="cid:part3.E495B1AF.A7FB6828@nsa.smm.lt">
            <a:extLst>
              <a:ext uri="{FF2B5EF4-FFF2-40B4-BE49-F238E27FC236}">
                <a16:creationId xmlns:a16="http://schemas.microsoft.com/office/drawing/2014/main" id="{C38DDABB-6A6B-8541-B987-040EB0142330}"/>
              </a:ext>
            </a:extLst>
          </p:cNvPr>
          <p:cNvPicPr>
            <a:picLocks noChangeAspect="1" noChangeArrowheads="1"/>
          </p:cNvPicPr>
          <p:nvPr userDrawn="1"/>
        </p:nvPicPr>
        <p:blipFill>
          <a:blip r:embed="rId2" r:link="rId3" cstate="print">
            <a:extLst>
              <a:ext uri="{28A0092B-C50C-407E-A947-70E740481C1C}">
                <a14:useLocalDpi xmlns:a14="http://schemas.microsoft.com/office/drawing/2010/main" val="0"/>
              </a:ext>
            </a:extLst>
          </a:blip>
          <a:srcRect/>
          <a:stretch>
            <a:fillRect/>
          </a:stretch>
        </p:blipFill>
        <p:spPr bwMode="auto">
          <a:xfrm>
            <a:off x="382271" y="121180"/>
            <a:ext cx="1406950" cy="454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17893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5/5/2022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3777609"/>
      </p:ext>
    </p:extLst>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522D9FB-6055-45D5-BA2D-1B28207FE03B}" type="datetimeFigureOut">
              <a:rPr kumimoji="0" lang="lt-L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2022-05-05</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6A05F0-E531-4401-B8F0-0472291E430F}" type="slidenum">
              <a:rPr kumimoji="0" lang="lt-L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077134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5/5/2022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descr="cid:part3.E495B1AF.A7FB6828@nsa.smm.lt">
            <a:extLst>
              <a:ext uri="{FF2B5EF4-FFF2-40B4-BE49-F238E27FC236}">
                <a16:creationId xmlns:a16="http://schemas.microsoft.com/office/drawing/2014/main" id="{C38DDABB-6A6B-8541-B987-040EB0142330}"/>
              </a:ext>
            </a:extLst>
          </p:cNvPr>
          <p:cNvPicPr>
            <a:picLocks noChangeAspect="1" noChangeArrowheads="1"/>
          </p:cNvPicPr>
          <p:nvPr userDrawn="1"/>
        </p:nvPicPr>
        <p:blipFill>
          <a:blip r:embed="rId2" r:link="rId3" cstate="print">
            <a:extLst>
              <a:ext uri="{28A0092B-C50C-407E-A947-70E740481C1C}">
                <a14:useLocalDpi xmlns:a14="http://schemas.microsoft.com/office/drawing/2010/main" val="0"/>
              </a:ext>
            </a:extLst>
          </a:blip>
          <a:srcRect/>
          <a:stretch>
            <a:fillRect/>
          </a:stretch>
        </p:blipFill>
        <p:spPr bwMode="auto">
          <a:xfrm>
            <a:off x="382271" y="121180"/>
            <a:ext cx="1406950" cy="454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113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D4508-5938-4142-8156-F19CE18C83B7}" type="datetimeFigureOut">
              <a:rPr lang="en-US" smtClean="0"/>
              <a:t>5/5/2022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89FE9D-E224-4F05-AA88-FEF9DE7224F6}" type="slidenum">
              <a:rPr lang="en-US" smtClean="0"/>
              <a:t>‹#›</a:t>
            </a:fld>
            <a:endParaRPr lang="en-US"/>
          </a:p>
        </p:txBody>
      </p:sp>
    </p:spTree>
    <p:extLst>
      <p:ext uri="{BB962C8B-B14F-4D97-AF65-F5344CB8AC3E}">
        <p14:creationId xmlns:p14="http://schemas.microsoft.com/office/powerpoint/2010/main" val="31455956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5/5/2022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descr="cid:part3.E495B1AF.A7FB6828@nsa.smm.lt">
            <a:extLst>
              <a:ext uri="{FF2B5EF4-FFF2-40B4-BE49-F238E27FC236}">
                <a16:creationId xmlns:a16="http://schemas.microsoft.com/office/drawing/2014/main" id="{C38DDABB-6A6B-8541-B987-040EB0142330}"/>
              </a:ext>
            </a:extLst>
          </p:cNvPr>
          <p:cNvPicPr>
            <a:picLocks noChangeAspect="1" noChangeArrowheads="1"/>
          </p:cNvPicPr>
          <p:nvPr userDrawn="1"/>
        </p:nvPicPr>
        <p:blipFill>
          <a:blip r:embed="rId2" r:link="rId3" cstate="print">
            <a:extLst>
              <a:ext uri="{28A0092B-C50C-407E-A947-70E740481C1C}">
                <a14:useLocalDpi xmlns:a14="http://schemas.microsoft.com/office/drawing/2010/main" val="0"/>
              </a:ext>
            </a:extLst>
          </a:blip>
          <a:srcRect/>
          <a:stretch>
            <a:fillRect/>
          </a:stretch>
        </p:blipFill>
        <p:spPr bwMode="auto">
          <a:xfrm>
            <a:off x="382271" y="121180"/>
            <a:ext cx="1406950" cy="454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52676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5/5/2022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249930"/>
      </p:ext>
    </p:extLst>
  </p:cSld>
  <p:clrMapOvr>
    <a:masterClrMapping/>
  </p:clrMapOvr>
  <p:hf hdr="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5/5/2022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26326662"/>
      </p:ext>
    </p:extLst>
  </p:cSld>
  <p:clrMapOvr>
    <a:masterClrMapping/>
  </p:clrMapOvr>
  <p:hf hdr="0"/>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43731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a:t>Spustelėję redag. ruoš. pavad. stilių</a:t>
            </a:r>
            <a:endParaRPr lang="en-US"/>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a:t>Spustelėkite norėdami redaguoti šablono paantraštės stilių</a:t>
            </a:r>
            <a:endParaRPr lang="en-US"/>
          </a:p>
        </p:txBody>
      </p:sp>
      <p:sp>
        <p:nvSpPr>
          <p:cNvPr id="4" name="Datos vietos rezervavimo ženklas 3"/>
          <p:cNvSpPr>
            <a:spLocks noGrp="1"/>
          </p:cNvSpPr>
          <p:nvPr>
            <p:ph type="dt" sz="half" idx="10"/>
          </p:nvPr>
        </p:nvSpPr>
        <p:spPr/>
        <p:txBody>
          <a:bodyPr/>
          <a:lstStyle/>
          <a:p>
            <a:fld id="{BCBD23CC-D4FB-4996-B537-455654984E4E}" type="datetimeFigureOut">
              <a:rPr lang="en-US" smtClean="0"/>
              <a:t>5/5/2022</a:t>
            </a:fld>
            <a:endParaRPr lang="en-US"/>
          </a:p>
        </p:txBody>
      </p:sp>
      <p:sp>
        <p:nvSpPr>
          <p:cNvPr id="5" name="Poraštės vietos rezervavimo ženklas 4"/>
          <p:cNvSpPr>
            <a:spLocks noGrp="1"/>
          </p:cNvSpPr>
          <p:nvPr>
            <p:ph type="ftr" sz="quarter" idx="11"/>
          </p:nvPr>
        </p:nvSpPr>
        <p:spPr/>
        <p:txBody>
          <a:bodyPr/>
          <a:lstStyle/>
          <a:p>
            <a:endParaRPr lang="en-US"/>
          </a:p>
        </p:txBody>
      </p:sp>
      <p:sp>
        <p:nvSpPr>
          <p:cNvPr id="6" name="Skaidrės numerio vietos rezervavimo ženklas 5"/>
          <p:cNvSpPr>
            <a:spLocks noGrp="1"/>
          </p:cNvSpPr>
          <p:nvPr>
            <p:ph type="sldNum" sz="quarter" idx="12"/>
          </p:nvPr>
        </p:nvSpPr>
        <p:spPr/>
        <p:txBody>
          <a:bodyPr/>
          <a:lstStyle/>
          <a:p>
            <a:fld id="{B274F317-F954-4EA1-A6CC-8BF45C84CB3C}" type="slidenum">
              <a:rPr lang="en-US" smtClean="0"/>
              <a:t>‹#›</a:t>
            </a:fld>
            <a:endParaRPr lang="en-US"/>
          </a:p>
        </p:txBody>
      </p:sp>
    </p:spTree>
    <p:extLst>
      <p:ext uri="{BB962C8B-B14F-4D97-AF65-F5344CB8AC3E}">
        <p14:creationId xmlns:p14="http://schemas.microsoft.com/office/powerpoint/2010/main" val="15162541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endParaRPr lang="en-US"/>
          </a:p>
        </p:txBody>
      </p:sp>
      <p:sp>
        <p:nvSpPr>
          <p:cNvPr id="3" name="Turinio vietos rezervavimo ženklas 2"/>
          <p:cNvSpPr>
            <a:spLocks noGrp="1"/>
          </p:cNvSpPr>
          <p:nvPr>
            <p:ph idx="1"/>
          </p:nvPr>
        </p:nvSpPr>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4" name="Datos vietos rezervavimo ženklas 3"/>
          <p:cNvSpPr>
            <a:spLocks noGrp="1"/>
          </p:cNvSpPr>
          <p:nvPr>
            <p:ph type="dt" sz="half" idx="10"/>
          </p:nvPr>
        </p:nvSpPr>
        <p:spPr/>
        <p:txBody>
          <a:bodyPr/>
          <a:lstStyle/>
          <a:p>
            <a:fld id="{BCBD23CC-D4FB-4996-B537-455654984E4E}" type="datetimeFigureOut">
              <a:rPr lang="en-US" smtClean="0"/>
              <a:t>5/5/2022</a:t>
            </a:fld>
            <a:endParaRPr lang="en-US"/>
          </a:p>
        </p:txBody>
      </p:sp>
      <p:sp>
        <p:nvSpPr>
          <p:cNvPr id="5" name="Poraštės vietos rezervavimo ženklas 4"/>
          <p:cNvSpPr>
            <a:spLocks noGrp="1"/>
          </p:cNvSpPr>
          <p:nvPr>
            <p:ph type="ftr" sz="quarter" idx="11"/>
          </p:nvPr>
        </p:nvSpPr>
        <p:spPr/>
        <p:txBody>
          <a:bodyPr/>
          <a:lstStyle/>
          <a:p>
            <a:endParaRPr lang="en-US"/>
          </a:p>
        </p:txBody>
      </p:sp>
      <p:sp>
        <p:nvSpPr>
          <p:cNvPr id="6" name="Skaidrės numerio vietos rezervavimo ženklas 5"/>
          <p:cNvSpPr>
            <a:spLocks noGrp="1"/>
          </p:cNvSpPr>
          <p:nvPr>
            <p:ph type="sldNum" sz="quarter" idx="12"/>
          </p:nvPr>
        </p:nvSpPr>
        <p:spPr/>
        <p:txBody>
          <a:bodyPr/>
          <a:lstStyle/>
          <a:p>
            <a:fld id="{B274F317-F954-4EA1-A6CC-8BF45C84CB3C}" type="slidenum">
              <a:rPr lang="en-US" smtClean="0"/>
              <a:t>‹#›</a:t>
            </a:fld>
            <a:endParaRPr lang="en-US"/>
          </a:p>
        </p:txBody>
      </p:sp>
    </p:spTree>
    <p:extLst>
      <p:ext uri="{BB962C8B-B14F-4D97-AF65-F5344CB8AC3E}">
        <p14:creationId xmlns:p14="http://schemas.microsoft.com/office/powerpoint/2010/main" val="29555873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a:t>Spustelėję redag. ruoš. pavad. stilių</a:t>
            </a:r>
            <a:endParaRPr lang="en-US"/>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a:t>Redaguoti šablono teksto stilius</a:t>
            </a:r>
          </a:p>
        </p:txBody>
      </p:sp>
      <p:sp>
        <p:nvSpPr>
          <p:cNvPr id="4" name="Datos vietos rezervavimo ženklas 3"/>
          <p:cNvSpPr>
            <a:spLocks noGrp="1"/>
          </p:cNvSpPr>
          <p:nvPr>
            <p:ph type="dt" sz="half" idx="10"/>
          </p:nvPr>
        </p:nvSpPr>
        <p:spPr/>
        <p:txBody>
          <a:bodyPr/>
          <a:lstStyle/>
          <a:p>
            <a:fld id="{BCBD23CC-D4FB-4996-B537-455654984E4E}" type="datetimeFigureOut">
              <a:rPr lang="en-US" smtClean="0"/>
              <a:t>5/5/2022</a:t>
            </a:fld>
            <a:endParaRPr lang="en-US"/>
          </a:p>
        </p:txBody>
      </p:sp>
      <p:sp>
        <p:nvSpPr>
          <p:cNvPr id="5" name="Poraštės vietos rezervavimo ženklas 4"/>
          <p:cNvSpPr>
            <a:spLocks noGrp="1"/>
          </p:cNvSpPr>
          <p:nvPr>
            <p:ph type="ftr" sz="quarter" idx="11"/>
          </p:nvPr>
        </p:nvSpPr>
        <p:spPr/>
        <p:txBody>
          <a:bodyPr/>
          <a:lstStyle/>
          <a:p>
            <a:endParaRPr lang="en-US"/>
          </a:p>
        </p:txBody>
      </p:sp>
      <p:sp>
        <p:nvSpPr>
          <p:cNvPr id="6" name="Skaidrės numerio vietos rezervavimo ženklas 5"/>
          <p:cNvSpPr>
            <a:spLocks noGrp="1"/>
          </p:cNvSpPr>
          <p:nvPr>
            <p:ph type="sldNum" sz="quarter" idx="12"/>
          </p:nvPr>
        </p:nvSpPr>
        <p:spPr/>
        <p:txBody>
          <a:bodyPr/>
          <a:lstStyle/>
          <a:p>
            <a:fld id="{B274F317-F954-4EA1-A6CC-8BF45C84CB3C}" type="slidenum">
              <a:rPr lang="en-US" smtClean="0"/>
              <a:t>‹#›</a:t>
            </a:fld>
            <a:endParaRPr lang="en-US"/>
          </a:p>
        </p:txBody>
      </p:sp>
    </p:spTree>
    <p:extLst>
      <p:ext uri="{BB962C8B-B14F-4D97-AF65-F5344CB8AC3E}">
        <p14:creationId xmlns:p14="http://schemas.microsoft.com/office/powerpoint/2010/main" val="40233066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endParaRPr lang="en-US"/>
          </a:p>
        </p:txBody>
      </p:sp>
      <p:sp>
        <p:nvSpPr>
          <p:cNvPr id="3" name="Turinio vietos rezervavimo ženklas 2"/>
          <p:cNvSpPr>
            <a:spLocks noGrp="1"/>
          </p:cNvSpPr>
          <p:nvPr>
            <p:ph sz="half" idx="1"/>
          </p:nvPr>
        </p:nvSpPr>
        <p:spPr>
          <a:xfrm>
            <a:off x="838200" y="1825625"/>
            <a:ext cx="5181600" cy="4351338"/>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4" name="Turinio vietos rezervavimo ženklas 3"/>
          <p:cNvSpPr>
            <a:spLocks noGrp="1"/>
          </p:cNvSpPr>
          <p:nvPr>
            <p:ph sz="half" idx="2"/>
          </p:nvPr>
        </p:nvSpPr>
        <p:spPr>
          <a:xfrm>
            <a:off x="6172200" y="1825625"/>
            <a:ext cx="5181600" cy="4351338"/>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5" name="Datos vietos rezervavimo ženklas 4"/>
          <p:cNvSpPr>
            <a:spLocks noGrp="1"/>
          </p:cNvSpPr>
          <p:nvPr>
            <p:ph type="dt" sz="half" idx="10"/>
          </p:nvPr>
        </p:nvSpPr>
        <p:spPr/>
        <p:txBody>
          <a:bodyPr/>
          <a:lstStyle/>
          <a:p>
            <a:fld id="{BCBD23CC-D4FB-4996-B537-455654984E4E}" type="datetimeFigureOut">
              <a:rPr lang="en-US" smtClean="0"/>
              <a:t>5/5/2022</a:t>
            </a:fld>
            <a:endParaRPr lang="en-US"/>
          </a:p>
        </p:txBody>
      </p:sp>
      <p:sp>
        <p:nvSpPr>
          <p:cNvPr id="6" name="Poraštės vietos rezervavimo ženklas 5"/>
          <p:cNvSpPr>
            <a:spLocks noGrp="1"/>
          </p:cNvSpPr>
          <p:nvPr>
            <p:ph type="ftr" sz="quarter" idx="11"/>
          </p:nvPr>
        </p:nvSpPr>
        <p:spPr/>
        <p:txBody>
          <a:bodyPr/>
          <a:lstStyle/>
          <a:p>
            <a:endParaRPr lang="en-US"/>
          </a:p>
        </p:txBody>
      </p:sp>
      <p:sp>
        <p:nvSpPr>
          <p:cNvPr id="7" name="Skaidrės numerio vietos rezervavimo ženklas 6"/>
          <p:cNvSpPr>
            <a:spLocks noGrp="1"/>
          </p:cNvSpPr>
          <p:nvPr>
            <p:ph type="sldNum" sz="quarter" idx="12"/>
          </p:nvPr>
        </p:nvSpPr>
        <p:spPr/>
        <p:txBody>
          <a:bodyPr/>
          <a:lstStyle/>
          <a:p>
            <a:fld id="{B274F317-F954-4EA1-A6CC-8BF45C84CB3C}" type="slidenum">
              <a:rPr lang="en-US" smtClean="0"/>
              <a:t>‹#›</a:t>
            </a:fld>
            <a:endParaRPr lang="en-US"/>
          </a:p>
        </p:txBody>
      </p:sp>
    </p:spTree>
    <p:extLst>
      <p:ext uri="{BB962C8B-B14F-4D97-AF65-F5344CB8AC3E}">
        <p14:creationId xmlns:p14="http://schemas.microsoft.com/office/powerpoint/2010/main" val="39140671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a:t>Spustelėję redag. ruoš. pavad. stilių</a:t>
            </a:r>
            <a:endParaRPr lang="en-US"/>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Redaguoti šablono teksto stilius</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Redaguoti šablono teksto stilius</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7" name="Datos vietos rezervavimo ženklas 6"/>
          <p:cNvSpPr>
            <a:spLocks noGrp="1"/>
          </p:cNvSpPr>
          <p:nvPr>
            <p:ph type="dt" sz="half" idx="10"/>
          </p:nvPr>
        </p:nvSpPr>
        <p:spPr/>
        <p:txBody>
          <a:bodyPr/>
          <a:lstStyle/>
          <a:p>
            <a:fld id="{BCBD23CC-D4FB-4996-B537-455654984E4E}" type="datetimeFigureOut">
              <a:rPr lang="en-US" smtClean="0"/>
              <a:t>5/5/2022</a:t>
            </a:fld>
            <a:endParaRPr lang="en-US"/>
          </a:p>
        </p:txBody>
      </p:sp>
      <p:sp>
        <p:nvSpPr>
          <p:cNvPr id="8" name="Poraštės vietos rezervavimo ženklas 7"/>
          <p:cNvSpPr>
            <a:spLocks noGrp="1"/>
          </p:cNvSpPr>
          <p:nvPr>
            <p:ph type="ftr" sz="quarter" idx="11"/>
          </p:nvPr>
        </p:nvSpPr>
        <p:spPr/>
        <p:txBody>
          <a:bodyPr/>
          <a:lstStyle/>
          <a:p>
            <a:endParaRPr lang="en-US"/>
          </a:p>
        </p:txBody>
      </p:sp>
      <p:sp>
        <p:nvSpPr>
          <p:cNvPr id="9" name="Skaidrės numerio vietos rezervavimo ženklas 8"/>
          <p:cNvSpPr>
            <a:spLocks noGrp="1"/>
          </p:cNvSpPr>
          <p:nvPr>
            <p:ph type="sldNum" sz="quarter" idx="12"/>
          </p:nvPr>
        </p:nvSpPr>
        <p:spPr/>
        <p:txBody>
          <a:bodyPr/>
          <a:lstStyle/>
          <a:p>
            <a:fld id="{B274F317-F954-4EA1-A6CC-8BF45C84CB3C}" type="slidenum">
              <a:rPr lang="en-US" smtClean="0"/>
              <a:t>‹#›</a:t>
            </a:fld>
            <a:endParaRPr lang="en-US"/>
          </a:p>
        </p:txBody>
      </p:sp>
    </p:spTree>
    <p:extLst>
      <p:ext uri="{BB962C8B-B14F-4D97-AF65-F5344CB8AC3E}">
        <p14:creationId xmlns:p14="http://schemas.microsoft.com/office/powerpoint/2010/main" val="3065250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endParaRPr lang="en-US"/>
          </a:p>
        </p:txBody>
      </p:sp>
      <p:sp>
        <p:nvSpPr>
          <p:cNvPr id="3" name="Datos vietos rezervavimo ženklas 2"/>
          <p:cNvSpPr>
            <a:spLocks noGrp="1"/>
          </p:cNvSpPr>
          <p:nvPr>
            <p:ph type="dt" sz="half" idx="10"/>
          </p:nvPr>
        </p:nvSpPr>
        <p:spPr/>
        <p:txBody>
          <a:bodyPr/>
          <a:lstStyle/>
          <a:p>
            <a:fld id="{BCBD23CC-D4FB-4996-B537-455654984E4E}" type="datetimeFigureOut">
              <a:rPr lang="en-US" smtClean="0"/>
              <a:t>5/5/2022</a:t>
            </a:fld>
            <a:endParaRPr lang="en-US"/>
          </a:p>
        </p:txBody>
      </p:sp>
      <p:sp>
        <p:nvSpPr>
          <p:cNvPr id="4" name="Poraštės vietos rezervavimo ženklas 3"/>
          <p:cNvSpPr>
            <a:spLocks noGrp="1"/>
          </p:cNvSpPr>
          <p:nvPr>
            <p:ph type="ftr" sz="quarter" idx="11"/>
          </p:nvPr>
        </p:nvSpPr>
        <p:spPr/>
        <p:txBody>
          <a:bodyPr/>
          <a:lstStyle/>
          <a:p>
            <a:endParaRPr lang="en-US"/>
          </a:p>
        </p:txBody>
      </p:sp>
      <p:sp>
        <p:nvSpPr>
          <p:cNvPr id="5" name="Skaidrės numerio vietos rezervavimo ženklas 4"/>
          <p:cNvSpPr>
            <a:spLocks noGrp="1"/>
          </p:cNvSpPr>
          <p:nvPr>
            <p:ph type="sldNum" sz="quarter" idx="12"/>
          </p:nvPr>
        </p:nvSpPr>
        <p:spPr/>
        <p:txBody>
          <a:bodyPr/>
          <a:lstStyle/>
          <a:p>
            <a:fld id="{B274F317-F954-4EA1-A6CC-8BF45C84CB3C}" type="slidenum">
              <a:rPr lang="en-US" smtClean="0"/>
              <a:t>‹#›</a:t>
            </a:fld>
            <a:endParaRPr lang="en-US"/>
          </a:p>
        </p:txBody>
      </p:sp>
    </p:spTree>
    <p:extLst>
      <p:ext uri="{BB962C8B-B14F-4D97-AF65-F5344CB8AC3E}">
        <p14:creationId xmlns:p14="http://schemas.microsoft.com/office/powerpoint/2010/main" val="3326585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AD4508-5938-4142-8156-F19CE18C83B7}" type="datetimeFigureOut">
              <a:rPr lang="en-US" smtClean="0"/>
              <a:t>5/5/2022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89FE9D-E224-4F05-AA88-FEF9DE7224F6}" type="slidenum">
              <a:rPr lang="en-US" smtClean="0"/>
              <a:t>‹#›</a:t>
            </a:fld>
            <a:endParaRPr lang="en-US"/>
          </a:p>
        </p:txBody>
      </p:sp>
    </p:spTree>
    <p:extLst>
      <p:ext uri="{BB962C8B-B14F-4D97-AF65-F5344CB8AC3E}">
        <p14:creationId xmlns:p14="http://schemas.microsoft.com/office/powerpoint/2010/main" val="92986208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BCBD23CC-D4FB-4996-B537-455654984E4E}" type="datetimeFigureOut">
              <a:rPr lang="en-US" smtClean="0"/>
              <a:t>5/5/2022</a:t>
            </a:fld>
            <a:endParaRPr lang="en-US"/>
          </a:p>
        </p:txBody>
      </p:sp>
      <p:sp>
        <p:nvSpPr>
          <p:cNvPr id="3" name="Poraštės vietos rezervavimo ženklas 2"/>
          <p:cNvSpPr>
            <a:spLocks noGrp="1"/>
          </p:cNvSpPr>
          <p:nvPr>
            <p:ph type="ftr" sz="quarter" idx="11"/>
          </p:nvPr>
        </p:nvSpPr>
        <p:spPr/>
        <p:txBody>
          <a:bodyPr/>
          <a:lstStyle/>
          <a:p>
            <a:endParaRPr lang="en-US"/>
          </a:p>
        </p:txBody>
      </p:sp>
      <p:sp>
        <p:nvSpPr>
          <p:cNvPr id="4" name="Skaidrės numerio vietos rezervavimo ženklas 3"/>
          <p:cNvSpPr>
            <a:spLocks noGrp="1"/>
          </p:cNvSpPr>
          <p:nvPr>
            <p:ph type="sldNum" sz="quarter" idx="12"/>
          </p:nvPr>
        </p:nvSpPr>
        <p:spPr/>
        <p:txBody>
          <a:bodyPr/>
          <a:lstStyle/>
          <a:p>
            <a:fld id="{B274F317-F954-4EA1-A6CC-8BF45C84CB3C}" type="slidenum">
              <a:rPr lang="en-US" smtClean="0"/>
              <a:t>‹#›</a:t>
            </a:fld>
            <a:endParaRPr lang="en-US"/>
          </a:p>
        </p:txBody>
      </p:sp>
    </p:spTree>
    <p:extLst>
      <p:ext uri="{BB962C8B-B14F-4D97-AF65-F5344CB8AC3E}">
        <p14:creationId xmlns:p14="http://schemas.microsoft.com/office/powerpoint/2010/main" val="21782279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a:t>Spustelėję redag. ruoš. pavad. stilių</a:t>
            </a:r>
            <a:endParaRPr lang="en-US"/>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Redaguoti šablono teksto stilius</a:t>
            </a:r>
          </a:p>
        </p:txBody>
      </p:sp>
      <p:sp>
        <p:nvSpPr>
          <p:cNvPr id="5" name="Datos vietos rezervavimo ženklas 4"/>
          <p:cNvSpPr>
            <a:spLocks noGrp="1"/>
          </p:cNvSpPr>
          <p:nvPr>
            <p:ph type="dt" sz="half" idx="10"/>
          </p:nvPr>
        </p:nvSpPr>
        <p:spPr/>
        <p:txBody>
          <a:bodyPr/>
          <a:lstStyle/>
          <a:p>
            <a:fld id="{BCBD23CC-D4FB-4996-B537-455654984E4E}" type="datetimeFigureOut">
              <a:rPr lang="en-US" smtClean="0"/>
              <a:t>5/5/2022</a:t>
            </a:fld>
            <a:endParaRPr lang="en-US"/>
          </a:p>
        </p:txBody>
      </p:sp>
      <p:sp>
        <p:nvSpPr>
          <p:cNvPr id="6" name="Poraštės vietos rezervavimo ženklas 5"/>
          <p:cNvSpPr>
            <a:spLocks noGrp="1"/>
          </p:cNvSpPr>
          <p:nvPr>
            <p:ph type="ftr" sz="quarter" idx="11"/>
          </p:nvPr>
        </p:nvSpPr>
        <p:spPr/>
        <p:txBody>
          <a:bodyPr/>
          <a:lstStyle/>
          <a:p>
            <a:endParaRPr lang="en-US"/>
          </a:p>
        </p:txBody>
      </p:sp>
      <p:sp>
        <p:nvSpPr>
          <p:cNvPr id="7" name="Skaidrės numerio vietos rezervavimo ženklas 6"/>
          <p:cNvSpPr>
            <a:spLocks noGrp="1"/>
          </p:cNvSpPr>
          <p:nvPr>
            <p:ph type="sldNum" sz="quarter" idx="12"/>
          </p:nvPr>
        </p:nvSpPr>
        <p:spPr/>
        <p:txBody>
          <a:bodyPr/>
          <a:lstStyle/>
          <a:p>
            <a:fld id="{B274F317-F954-4EA1-A6CC-8BF45C84CB3C}" type="slidenum">
              <a:rPr lang="en-US" smtClean="0"/>
              <a:t>‹#›</a:t>
            </a:fld>
            <a:endParaRPr lang="en-US"/>
          </a:p>
        </p:txBody>
      </p:sp>
    </p:spTree>
    <p:extLst>
      <p:ext uri="{BB962C8B-B14F-4D97-AF65-F5344CB8AC3E}">
        <p14:creationId xmlns:p14="http://schemas.microsoft.com/office/powerpoint/2010/main" val="37227417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a:t>Spustelėję redag. ruoš. pavad. stilių</a:t>
            </a:r>
            <a:endParaRPr lang="en-US"/>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Redaguoti šablono teksto stilius</a:t>
            </a:r>
          </a:p>
        </p:txBody>
      </p:sp>
      <p:sp>
        <p:nvSpPr>
          <p:cNvPr id="5" name="Datos vietos rezervavimo ženklas 4"/>
          <p:cNvSpPr>
            <a:spLocks noGrp="1"/>
          </p:cNvSpPr>
          <p:nvPr>
            <p:ph type="dt" sz="half" idx="10"/>
          </p:nvPr>
        </p:nvSpPr>
        <p:spPr/>
        <p:txBody>
          <a:bodyPr/>
          <a:lstStyle/>
          <a:p>
            <a:fld id="{BCBD23CC-D4FB-4996-B537-455654984E4E}" type="datetimeFigureOut">
              <a:rPr lang="en-US" smtClean="0"/>
              <a:t>5/5/2022</a:t>
            </a:fld>
            <a:endParaRPr lang="en-US"/>
          </a:p>
        </p:txBody>
      </p:sp>
      <p:sp>
        <p:nvSpPr>
          <p:cNvPr id="6" name="Poraštės vietos rezervavimo ženklas 5"/>
          <p:cNvSpPr>
            <a:spLocks noGrp="1"/>
          </p:cNvSpPr>
          <p:nvPr>
            <p:ph type="ftr" sz="quarter" idx="11"/>
          </p:nvPr>
        </p:nvSpPr>
        <p:spPr/>
        <p:txBody>
          <a:bodyPr/>
          <a:lstStyle/>
          <a:p>
            <a:endParaRPr lang="en-US"/>
          </a:p>
        </p:txBody>
      </p:sp>
      <p:sp>
        <p:nvSpPr>
          <p:cNvPr id="7" name="Skaidrės numerio vietos rezervavimo ženklas 6"/>
          <p:cNvSpPr>
            <a:spLocks noGrp="1"/>
          </p:cNvSpPr>
          <p:nvPr>
            <p:ph type="sldNum" sz="quarter" idx="12"/>
          </p:nvPr>
        </p:nvSpPr>
        <p:spPr/>
        <p:txBody>
          <a:bodyPr/>
          <a:lstStyle/>
          <a:p>
            <a:fld id="{B274F317-F954-4EA1-A6CC-8BF45C84CB3C}" type="slidenum">
              <a:rPr lang="en-US" smtClean="0"/>
              <a:t>‹#›</a:t>
            </a:fld>
            <a:endParaRPr lang="en-US"/>
          </a:p>
        </p:txBody>
      </p:sp>
    </p:spTree>
    <p:extLst>
      <p:ext uri="{BB962C8B-B14F-4D97-AF65-F5344CB8AC3E}">
        <p14:creationId xmlns:p14="http://schemas.microsoft.com/office/powerpoint/2010/main" val="76131622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endParaRPr lang="en-US"/>
          </a:p>
        </p:txBody>
      </p:sp>
      <p:sp>
        <p:nvSpPr>
          <p:cNvPr id="3" name="Vertikalaus teksto vietos rezervavimo ženklas 2"/>
          <p:cNvSpPr>
            <a:spLocks noGrp="1"/>
          </p:cNvSpPr>
          <p:nvPr>
            <p:ph type="body" orient="vert" idx="1"/>
          </p:nvPr>
        </p:nvSpPr>
        <p:spPr/>
        <p:txBody>
          <a:bodyPr vert="eaVert"/>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4" name="Datos vietos rezervavimo ženklas 3"/>
          <p:cNvSpPr>
            <a:spLocks noGrp="1"/>
          </p:cNvSpPr>
          <p:nvPr>
            <p:ph type="dt" sz="half" idx="10"/>
          </p:nvPr>
        </p:nvSpPr>
        <p:spPr/>
        <p:txBody>
          <a:bodyPr/>
          <a:lstStyle/>
          <a:p>
            <a:fld id="{BCBD23CC-D4FB-4996-B537-455654984E4E}" type="datetimeFigureOut">
              <a:rPr lang="en-US" smtClean="0"/>
              <a:t>5/5/2022</a:t>
            </a:fld>
            <a:endParaRPr lang="en-US"/>
          </a:p>
        </p:txBody>
      </p:sp>
      <p:sp>
        <p:nvSpPr>
          <p:cNvPr id="5" name="Poraštės vietos rezervavimo ženklas 4"/>
          <p:cNvSpPr>
            <a:spLocks noGrp="1"/>
          </p:cNvSpPr>
          <p:nvPr>
            <p:ph type="ftr" sz="quarter" idx="11"/>
          </p:nvPr>
        </p:nvSpPr>
        <p:spPr/>
        <p:txBody>
          <a:bodyPr/>
          <a:lstStyle/>
          <a:p>
            <a:endParaRPr lang="en-US"/>
          </a:p>
        </p:txBody>
      </p:sp>
      <p:sp>
        <p:nvSpPr>
          <p:cNvPr id="6" name="Skaidrės numerio vietos rezervavimo ženklas 5"/>
          <p:cNvSpPr>
            <a:spLocks noGrp="1"/>
          </p:cNvSpPr>
          <p:nvPr>
            <p:ph type="sldNum" sz="quarter" idx="12"/>
          </p:nvPr>
        </p:nvSpPr>
        <p:spPr/>
        <p:txBody>
          <a:bodyPr/>
          <a:lstStyle/>
          <a:p>
            <a:fld id="{B274F317-F954-4EA1-A6CC-8BF45C84CB3C}" type="slidenum">
              <a:rPr lang="en-US" smtClean="0"/>
              <a:t>‹#›</a:t>
            </a:fld>
            <a:endParaRPr lang="en-US"/>
          </a:p>
        </p:txBody>
      </p:sp>
    </p:spTree>
    <p:extLst>
      <p:ext uri="{BB962C8B-B14F-4D97-AF65-F5344CB8AC3E}">
        <p14:creationId xmlns:p14="http://schemas.microsoft.com/office/powerpoint/2010/main" val="183289959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a:t>Spustelėję redag. ruoš. pavad. stilių</a:t>
            </a:r>
            <a:endParaRPr lang="en-US"/>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4" name="Datos vietos rezervavimo ženklas 3"/>
          <p:cNvSpPr>
            <a:spLocks noGrp="1"/>
          </p:cNvSpPr>
          <p:nvPr>
            <p:ph type="dt" sz="half" idx="10"/>
          </p:nvPr>
        </p:nvSpPr>
        <p:spPr/>
        <p:txBody>
          <a:bodyPr/>
          <a:lstStyle/>
          <a:p>
            <a:fld id="{BCBD23CC-D4FB-4996-B537-455654984E4E}" type="datetimeFigureOut">
              <a:rPr lang="en-US" smtClean="0"/>
              <a:t>5/5/2022</a:t>
            </a:fld>
            <a:endParaRPr lang="en-US"/>
          </a:p>
        </p:txBody>
      </p:sp>
      <p:sp>
        <p:nvSpPr>
          <p:cNvPr id="5" name="Poraštės vietos rezervavimo ženklas 4"/>
          <p:cNvSpPr>
            <a:spLocks noGrp="1"/>
          </p:cNvSpPr>
          <p:nvPr>
            <p:ph type="ftr" sz="quarter" idx="11"/>
          </p:nvPr>
        </p:nvSpPr>
        <p:spPr/>
        <p:txBody>
          <a:bodyPr/>
          <a:lstStyle/>
          <a:p>
            <a:endParaRPr lang="en-US"/>
          </a:p>
        </p:txBody>
      </p:sp>
      <p:sp>
        <p:nvSpPr>
          <p:cNvPr id="6" name="Skaidrės numerio vietos rezervavimo ženklas 5"/>
          <p:cNvSpPr>
            <a:spLocks noGrp="1"/>
          </p:cNvSpPr>
          <p:nvPr>
            <p:ph type="sldNum" sz="quarter" idx="12"/>
          </p:nvPr>
        </p:nvSpPr>
        <p:spPr/>
        <p:txBody>
          <a:bodyPr/>
          <a:lstStyle/>
          <a:p>
            <a:fld id="{B274F317-F954-4EA1-A6CC-8BF45C84CB3C}" type="slidenum">
              <a:rPr lang="en-US" smtClean="0"/>
              <a:t>‹#›</a:t>
            </a:fld>
            <a:endParaRPr lang="en-US"/>
          </a:p>
        </p:txBody>
      </p:sp>
    </p:spTree>
    <p:extLst>
      <p:ext uri="{BB962C8B-B14F-4D97-AF65-F5344CB8AC3E}">
        <p14:creationId xmlns:p14="http://schemas.microsoft.com/office/powerpoint/2010/main" val="182820024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cid:part3.E495B1AF.A7FB6828@nsa.smm.lt"/>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382588" y="120650"/>
            <a:ext cx="140652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88C25DAA-A3FE-472D-9FBF-C491F4719703}" type="datetimeFigureOut">
              <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2022-05-05</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042E601-6C2E-4BCA-B8D8-6FDDA9633FF1}" type="slidenum">
              <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4573450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7" descr="cid:part3.E495B1AF.A7FB6828@nsa.smm.lt"/>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382588" y="120650"/>
            <a:ext cx="140652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E0BBEB11-7E42-4D42-AEC1-D42C6B3BF0E5}" type="datetimeFigureOut">
              <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2022-05-05</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6CE59767-ECA6-403D-B501-76AB48999944}" type="slidenum">
              <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5579674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7" descr="cid:part3.E495B1AF.A7FB6828@nsa.smm.lt"/>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550863" y="239713"/>
            <a:ext cx="24765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DFE6232-0889-48AD-8AF7-15ECFE1A1CC4}" type="datetimeFigureOut">
              <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2022-05-05</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AAC13B6-60A9-41E1-9603-4DF6AE708841}" type="slidenum">
              <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3428510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7" descr="cid:part3.E495B1AF.A7FB6828@nsa.smm.lt"/>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382588" y="120650"/>
            <a:ext cx="140652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3D723EC8-36CD-4FB3-9757-9102D8ED81AA}" type="datetimeFigureOut">
              <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2022-05-05</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Footer Placeholder 5"/>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Slide Number Placeholder 6"/>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C70D6692-6FA9-4A53-95A2-CE3BA66ADD2C}" type="slidenum">
              <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3945705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7" descr="cid:part3.E495B1AF.A7FB6828@nsa.smm.lt"/>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382588" y="120650"/>
            <a:ext cx="140652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1F5B8594-2A7E-47FF-86F5-327DED189849}" type="datetimeFigureOut">
              <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2022-05-05</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Footer Placeholder 7"/>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10" name="Slide Number Placeholder 8"/>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D9E25BC-EABA-4848-B3B9-4DB82F1EACD3}" type="slidenum">
              <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4394203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AD4508-5938-4142-8156-F19CE18C83B7}" type="datetimeFigureOut">
              <a:rPr lang="en-US" smtClean="0"/>
              <a:t>5/5/2022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89FE9D-E224-4F05-AA88-FEF9DE7224F6}" type="slidenum">
              <a:rPr lang="en-US" smtClean="0"/>
              <a:t>‹#›</a:t>
            </a:fld>
            <a:endParaRPr lang="en-US"/>
          </a:p>
        </p:txBody>
      </p:sp>
    </p:spTree>
    <p:extLst>
      <p:ext uri="{BB962C8B-B14F-4D97-AF65-F5344CB8AC3E}">
        <p14:creationId xmlns:p14="http://schemas.microsoft.com/office/powerpoint/2010/main" val="20848307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7" descr="cid:part3.E495B1AF.A7FB6828@nsa.smm.lt"/>
          <p:cNvPicPr>
            <a:picLocks noChangeAspect="1" noChangeArrowheads="1"/>
          </p:cNvPicPr>
          <p:nvPr userDrawn="1"/>
        </p:nvPicPr>
        <p:blipFill>
          <a:blip r:embed="rId2" r:link="rId3" cstate="print">
            <a:extLst>
              <a:ext uri="{28A0092B-C50C-407E-A947-70E740481C1C}">
                <a14:useLocalDpi xmlns:a14="http://schemas.microsoft.com/office/drawing/2010/main" val="0"/>
              </a:ext>
            </a:extLst>
          </a:blip>
          <a:srcRect/>
          <a:stretch>
            <a:fillRect/>
          </a:stretch>
        </p:blipFill>
        <p:spPr bwMode="auto">
          <a:xfrm>
            <a:off x="382588" y="120650"/>
            <a:ext cx="140652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2"/>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50C75DCE-38DE-48A8-8BB7-C37DEB55267C}" type="datetimeFigureOut">
              <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2022-05-05</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3"/>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4"/>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7E0F71C-1D95-41E4-A68D-81B072600A92}" type="slidenum">
              <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6707191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7" descr="cid:part3.E495B1AF.A7FB6828@nsa.smm.lt"/>
          <p:cNvPicPr>
            <a:picLocks noChangeAspect="1" noChangeArrowheads="1"/>
          </p:cNvPicPr>
          <p:nvPr userDrawn="1"/>
        </p:nvPicPr>
        <p:blipFill>
          <a:blip r:embed="rId2" r:link="rId3" cstate="print">
            <a:extLst>
              <a:ext uri="{28A0092B-C50C-407E-A947-70E740481C1C}">
                <a14:useLocalDpi xmlns:a14="http://schemas.microsoft.com/office/drawing/2010/main" val="0"/>
              </a:ext>
            </a:extLst>
          </a:blip>
          <a:srcRect/>
          <a:stretch>
            <a:fillRect/>
          </a:stretch>
        </p:blipFill>
        <p:spPr bwMode="auto">
          <a:xfrm>
            <a:off x="382588" y="120650"/>
            <a:ext cx="140652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1"/>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975BE0F-42BD-4A44-B035-90FE9BC9EA0E}" type="datetimeFigureOut">
              <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2022-05-05</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2"/>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3"/>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736915E-4C9E-41A3-BC51-27E99E695B61}" type="slidenum">
              <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3308437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7" descr="cid:part3.E495B1AF.A7FB6828@nsa.smm.lt"/>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382588" y="120650"/>
            <a:ext cx="140652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Date Placeholder 4"/>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982E074-8E39-4B7F-8C33-D17E5B33D90B}" type="datetimeFigureOut">
              <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2022-05-05</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Footer Placeholder 5"/>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Slide Number Placeholder 6"/>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0C51098-110C-485A-8A69-B5A42BFB6F43}" type="slidenum">
              <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5286281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7" descr="cid:part3.E495B1AF.A7FB6828@nsa.smm.lt"/>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382588" y="120650"/>
            <a:ext cx="140652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Date Placeholder 4"/>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088113A4-3DA3-41DE-933F-C99B6E1B813C}" type="datetimeFigureOut">
              <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2022-05-05</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Footer Placeholder 5"/>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Slide Number Placeholder 6"/>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48CAD6A-FBEA-430B-BF9A-2759295E39CC}" type="slidenum">
              <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40884329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7" descr="cid:part3.E495B1AF.A7FB6828@nsa.smm.lt"/>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382588" y="120650"/>
            <a:ext cx="140652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098CCA9B-97CB-4E23-BF4D-EED3B30B772D}" type="datetimeFigureOut">
              <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2022-05-05</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50C79627-0FDA-4751-A3E7-4CA36DCB2223}" type="slidenum">
              <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063059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7" descr="cid:part3.E495B1AF.A7FB6828@nsa.smm.lt"/>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382588" y="120650"/>
            <a:ext cx="140652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2FDA5B80-2525-4FA2-9983-2F29F99D4AB8}" type="datetimeFigureOut">
              <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2022-05-05</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41B1C6E-AD3A-4E83-9F62-57DB98CE536E}" type="slidenum">
              <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5416396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AD4508-5938-4142-8156-F19CE18C83B7}" type="datetimeFigureOut">
              <a:rPr lang="en-US" smtClean="0"/>
              <a:t>5/5/2022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89FE9D-E224-4F05-AA88-FEF9DE7224F6}" type="slidenum">
              <a:rPr lang="en-US" smtClean="0"/>
              <a:t>‹#›</a:t>
            </a:fld>
            <a:endParaRPr lang="en-US"/>
          </a:p>
        </p:txBody>
      </p:sp>
    </p:spTree>
    <p:extLst>
      <p:ext uri="{BB962C8B-B14F-4D97-AF65-F5344CB8AC3E}">
        <p14:creationId xmlns:p14="http://schemas.microsoft.com/office/powerpoint/2010/main" val="2580464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AD4508-5938-4142-8156-F19CE18C83B7}" type="datetimeFigureOut">
              <a:rPr lang="en-US" smtClean="0"/>
              <a:t>5/5/2022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89FE9D-E224-4F05-AA88-FEF9DE7224F6}" type="slidenum">
              <a:rPr lang="en-US" smtClean="0"/>
              <a:t>‹#›</a:t>
            </a:fld>
            <a:endParaRPr lang="en-US"/>
          </a:p>
        </p:txBody>
      </p:sp>
    </p:spTree>
    <p:extLst>
      <p:ext uri="{BB962C8B-B14F-4D97-AF65-F5344CB8AC3E}">
        <p14:creationId xmlns:p14="http://schemas.microsoft.com/office/powerpoint/2010/main" val="2583602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AD4508-5938-4142-8156-F19CE18C83B7}" type="datetimeFigureOut">
              <a:rPr lang="en-US" smtClean="0"/>
              <a:t>5/5/2022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89FE9D-E224-4F05-AA88-FEF9DE7224F6}" type="slidenum">
              <a:rPr lang="en-US" smtClean="0"/>
              <a:t>‹#›</a:t>
            </a:fld>
            <a:endParaRPr lang="en-US"/>
          </a:p>
        </p:txBody>
      </p:sp>
    </p:spTree>
    <p:extLst>
      <p:ext uri="{BB962C8B-B14F-4D97-AF65-F5344CB8AC3E}">
        <p14:creationId xmlns:p14="http://schemas.microsoft.com/office/powerpoint/2010/main" val="1816657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AD4508-5938-4142-8156-F19CE18C83B7}" type="datetimeFigureOut">
              <a:rPr lang="en-US" smtClean="0"/>
              <a:t>5/5/2022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89FE9D-E224-4F05-AA88-FEF9DE7224F6}" type="slidenum">
              <a:rPr lang="en-US" smtClean="0"/>
              <a:t>‹#›</a:t>
            </a:fld>
            <a:endParaRPr lang="en-US"/>
          </a:p>
        </p:txBody>
      </p:sp>
    </p:spTree>
    <p:extLst>
      <p:ext uri="{BB962C8B-B14F-4D97-AF65-F5344CB8AC3E}">
        <p14:creationId xmlns:p14="http://schemas.microsoft.com/office/powerpoint/2010/main" val="193267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AD4508-5938-4142-8156-F19CE18C83B7}" type="datetimeFigureOut">
              <a:rPr lang="en-US" smtClean="0"/>
              <a:t>5/5/2022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89FE9D-E224-4F05-AA88-FEF9DE7224F6}" type="slidenum">
              <a:rPr lang="en-US" smtClean="0"/>
              <a:t>‹#›</a:t>
            </a:fld>
            <a:endParaRPr lang="en-US"/>
          </a:p>
        </p:txBody>
      </p:sp>
    </p:spTree>
    <p:extLst>
      <p:ext uri="{BB962C8B-B14F-4D97-AF65-F5344CB8AC3E}">
        <p14:creationId xmlns:p14="http://schemas.microsoft.com/office/powerpoint/2010/main" val="3996363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D4508-5938-4142-8156-F19CE18C83B7}" type="datetimeFigureOut">
              <a:rPr lang="en-US" smtClean="0"/>
              <a:t>5/5/2022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89FE9D-E224-4F05-AA88-FEF9DE7224F6}" type="slidenum">
              <a:rPr lang="en-US" smtClean="0"/>
              <a:t>‹#›</a:t>
            </a:fld>
            <a:endParaRPr lang="en-US"/>
          </a:p>
        </p:txBody>
      </p:sp>
    </p:spTree>
    <p:extLst>
      <p:ext uri="{BB962C8B-B14F-4D97-AF65-F5344CB8AC3E}">
        <p14:creationId xmlns:p14="http://schemas.microsoft.com/office/powerpoint/2010/main" val="1210874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5/5/2022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7" name="Table 6"/>
          <p:cNvGraphicFramePr>
            <a:graphicFrameLocks noGrp="1"/>
          </p:cNvGraphicFramePr>
          <p:nvPr userDrawn="1"/>
        </p:nvGraphicFramePr>
        <p:xfrm>
          <a:off x="0" y="-1"/>
          <a:ext cx="279400" cy="6858001"/>
        </p:xfrm>
        <a:graphic>
          <a:graphicData uri="http://schemas.openxmlformats.org/drawingml/2006/table">
            <a:tbl>
              <a:tblPr firstRow="1" bandRow="1">
                <a:tableStyleId>{5C22544A-7EE6-4342-B048-85BDC9FD1C3A}</a:tableStyleId>
              </a:tblPr>
              <a:tblGrid>
                <a:gridCol w="279400">
                  <a:extLst>
                    <a:ext uri="{9D8B030D-6E8A-4147-A177-3AD203B41FA5}">
                      <a16:colId xmlns:a16="http://schemas.microsoft.com/office/drawing/2014/main" val="20000"/>
                    </a:ext>
                  </a:extLst>
                </a:gridCol>
              </a:tblGrid>
              <a:tr h="6858001">
                <a:tc>
                  <a:txBody>
                    <a:bodyPr/>
                    <a:lstStyle/>
                    <a:p>
                      <a:endParaRPr lang="lt-LT" dirty="0"/>
                    </a:p>
                  </a:txBody>
                  <a:tcPr>
                    <a:solidFill>
                      <a:schemeClr val="accent6">
                        <a:lumMod val="75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8139342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a:t>Spustelėję redag. ruoš. pavad. stilių</a:t>
            </a:r>
            <a:endParaRPr lang="en-US"/>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BD23CC-D4FB-4996-B537-455654984E4E}" type="datetimeFigureOut">
              <a:rPr lang="en-US" smtClean="0"/>
              <a:t>5/5/2022</a:t>
            </a:fld>
            <a:endParaRPr lang="en-US"/>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4F317-F954-4EA1-A6CC-8BF45C84CB3C}" type="slidenum">
              <a:rPr lang="en-US" smtClean="0"/>
              <a:t>‹#›</a:t>
            </a:fld>
            <a:endParaRPr lang="en-US"/>
          </a:p>
        </p:txBody>
      </p:sp>
    </p:spTree>
    <p:extLst>
      <p:ext uri="{BB962C8B-B14F-4D97-AF65-F5344CB8AC3E}">
        <p14:creationId xmlns:p14="http://schemas.microsoft.com/office/powerpoint/2010/main" val="10464218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lt-LT"/>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lt-LT"/>
              <a:t>Edit Master text styles</a:t>
            </a:r>
          </a:p>
          <a:p>
            <a:pPr lvl="1"/>
            <a:r>
              <a:rPr lang="en-US" altLang="lt-LT"/>
              <a:t>Second level</a:t>
            </a:r>
          </a:p>
          <a:p>
            <a:pPr lvl="2"/>
            <a:r>
              <a:rPr lang="en-US" altLang="lt-LT"/>
              <a:t>Third level</a:t>
            </a:r>
          </a:p>
          <a:p>
            <a:pPr lvl="3"/>
            <a:r>
              <a:rPr lang="en-US" altLang="lt-LT"/>
              <a:t>Fourth level</a:t>
            </a:r>
          </a:p>
          <a:p>
            <a:pPr lvl="4"/>
            <a:r>
              <a:rPr lang="en-US" altLang="lt-LT"/>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06D08112-F6C7-4270-B93E-53D6D491801C}" type="datetimeFigureOut">
              <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2022-05-05</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72F5262-E9CD-45EE-AAFE-EE36B59CB36F}" type="slidenum">
              <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lt-LT"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graphicFrame>
        <p:nvGraphicFramePr>
          <p:cNvPr id="7" name="Table 6"/>
          <p:cNvGraphicFramePr>
            <a:graphicFrameLocks noGrp="1"/>
          </p:cNvGraphicFramePr>
          <p:nvPr/>
        </p:nvGraphicFramePr>
        <p:xfrm>
          <a:off x="0" y="0"/>
          <a:ext cx="279400" cy="6858000"/>
        </p:xfrm>
        <a:graphic>
          <a:graphicData uri="http://schemas.openxmlformats.org/drawingml/2006/table">
            <a:tbl>
              <a:tblPr firstRow="1" bandRow="1">
                <a:tableStyleId>{5C22544A-7EE6-4342-B048-85BDC9FD1C3A}</a:tableStyleId>
              </a:tblPr>
              <a:tblGrid>
                <a:gridCol w="279400">
                  <a:extLst>
                    <a:ext uri="{9D8B030D-6E8A-4147-A177-3AD203B41FA5}">
                      <a16:colId xmlns:a16="http://schemas.microsoft.com/office/drawing/2014/main" val="20000"/>
                    </a:ext>
                  </a:extLst>
                </a:gridCol>
              </a:tblGrid>
              <a:tr h="6858000">
                <a:tc>
                  <a:txBody>
                    <a:bodyPr/>
                    <a:lstStyle/>
                    <a:p>
                      <a:endParaRPr lang="lt-LT" sz="1800" dirty="0"/>
                    </a:p>
                  </a:txBody>
                  <a:tcPr>
                    <a:solidFill>
                      <a:schemeClr val="accent6">
                        <a:lumMod val="75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65925366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diagramLayout" Target="../diagrams/layout1.xml"/><Relationship Id="rId7" Type="http://schemas.openxmlformats.org/officeDocument/2006/relationships/image" Target="../media/image9.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7.png"/><Relationship Id="rId7" Type="http://schemas.openxmlformats.org/officeDocument/2006/relationships/diagramColors" Target="../diagrams/colors2.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3.xml"/><Relationship Id="rId5" Type="http://schemas.openxmlformats.org/officeDocument/2006/relationships/image" Target="../media/image16.png"/><Relationship Id="rId4" Type="http://schemas.openxmlformats.org/officeDocument/2006/relationships/image" Target="../media/image15.png"/></Relationships>
</file>

<file path=ppt/slides/_rels/slide2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0.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463" y="148046"/>
            <a:ext cx="11878491" cy="6540137"/>
          </a:xfrm>
          <a:prstGeom prst="rect">
            <a:avLst/>
          </a:prstGeom>
          <a:solidFill>
            <a:srgbClr val="006B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7745" y="1310076"/>
            <a:ext cx="2214459" cy="801859"/>
          </a:xfrm>
          <a:prstGeom prst="rect">
            <a:avLst/>
          </a:prstGeom>
        </p:spPr>
      </p:pic>
      <p:sp>
        <p:nvSpPr>
          <p:cNvPr id="6" name="TextBox 5"/>
          <p:cNvSpPr txBox="1"/>
          <p:nvPr/>
        </p:nvSpPr>
        <p:spPr>
          <a:xfrm>
            <a:off x="2375894" y="2728801"/>
            <a:ext cx="6690139" cy="1938992"/>
          </a:xfrm>
          <a:prstGeom prst="rect">
            <a:avLst/>
          </a:prstGeom>
          <a:noFill/>
        </p:spPr>
        <p:txBody>
          <a:bodyPr wrap="square" lIns="91440" tIns="45720" rIns="91440" bIns="45720" rtlCol="0" anchor="t">
            <a:spAutoFit/>
          </a:bodyPr>
          <a:lstStyle/>
          <a:p>
            <a:pPr algn="ctr"/>
            <a:r>
              <a:rPr lang="lt-LT" sz="4000" dirty="0"/>
              <a:t>Ugdymo turinio atnaujinimas: kas naujo vyksta švietime</a:t>
            </a:r>
            <a:br>
              <a:rPr lang="lt-LT" sz="4000" dirty="0"/>
            </a:br>
            <a:endParaRPr lang="lt-LT" sz="4000" dirty="0">
              <a:solidFill>
                <a:schemeClr val="bg1"/>
              </a:solidFill>
              <a:latin typeface="HK Nova" panose="00000500000000000000" pitchFamily="50" charset="-7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19651" y="5667632"/>
            <a:ext cx="1296780" cy="1423295"/>
          </a:xfrm>
          <a:prstGeom prst="rect">
            <a:avLst/>
          </a:prstGeom>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61267"/>
          <a:stretch/>
        </p:blipFill>
        <p:spPr>
          <a:xfrm>
            <a:off x="11677479" y="802656"/>
            <a:ext cx="502279" cy="1423295"/>
          </a:xfrm>
          <a:prstGeom prst="rect">
            <a:avLst/>
          </a:prstGeom>
        </p:spPr>
      </p:pic>
      <p:sp>
        <p:nvSpPr>
          <p:cNvPr id="2" name="TextBox 1"/>
          <p:cNvSpPr txBox="1"/>
          <p:nvPr/>
        </p:nvSpPr>
        <p:spPr>
          <a:xfrm>
            <a:off x="3810759" y="4403311"/>
            <a:ext cx="4448432" cy="1708160"/>
          </a:xfrm>
          <a:prstGeom prst="rect">
            <a:avLst/>
          </a:prstGeom>
          <a:noFill/>
        </p:spPr>
        <p:txBody>
          <a:bodyPr wrap="square" lIns="91440" tIns="45720" rIns="91440" bIns="45720" rtlCol="0" anchor="t">
            <a:spAutoFit/>
          </a:bodyPr>
          <a:lstStyle/>
          <a:p>
            <a:pPr algn="ctr"/>
            <a:r>
              <a:rPr lang="lt-LT" sz="1500" b="1" dirty="0">
                <a:solidFill>
                  <a:schemeClr val="bg1"/>
                </a:solidFill>
              </a:rPr>
              <a:t>Rūta Krasauskienė</a:t>
            </a:r>
          </a:p>
          <a:p>
            <a:pPr algn="ctr"/>
            <a:r>
              <a:rPr lang="lt-LT" sz="1500" b="1" dirty="0">
                <a:solidFill>
                  <a:schemeClr val="bg1"/>
                </a:solidFill>
              </a:rPr>
              <a:t>Direktorė</a:t>
            </a:r>
          </a:p>
          <a:p>
            <a:pPr algn="ctr"/>
            <a:endParaRPr lang="lt-LT" sz="1500" b="1" dirty="0">
              <a:solidFill>
                <a:schemeClr val="bg1"/>
              </a:solidFill>
            </a:endParaRPr>
          </a:p>
          <a:p>
            <a:pPr algn="ctr"/>
            <a:r>
              <a:rPr lang="lt-LT" sz="1500" b="1" dirty="0">
                <a:solidFill>
                  <a:schemeClr val="bg1"/>
                </a:solidFill>
              </a:rPr>
              <a:t>dr. Asta Ranonytė</a:t>
            </a:r>
            <a:endParaRPr lang="en-US" dirty="0">
              <a:solidFill>
                <a:schemeClr val="bg1"/>
              </a:solidFill>
            </a:endParaRPr>
          </a:p>
          <a:p>
            <a:pPr algn="ctr"/>
            <a:r>
              <a:rPr lang="lt-LT" sz="1500" b="1" dirty="0">
                <a:solidFill>
                  <a:schemeClr val="bg1"/>
                </a:solidFill>
              </a:rPr>
              <a:t>Direktoriaus pavaduotoja</a:t>
            </a:r>
          </a:p>
          <a:p>
            <a:pPr algn="ctr"/>
            <a:endParaRPr lang="lt-LT" sz="1500" dirty="0">
              <a:solidFill>
                <a:schemeClr val="bg1"/>
              </a:solidFill>
            </a:endParaRPr>
          </a:p>
          <a:p>
            <a:pPr algn="ctr"/>
            <a:r>
              <a:rPr lang="lt-LT" sz="1500" dirty="0">
                <a:solidFill>
                  <a:schemeClr val="bg1"/>
                </a:solidFill>
              </a:rPr>
              <a:t>2022 m. gegužė</a:t>
            </a:r>
            <a:endParaRPr lang="en-US" sz="1500" dirty="0">
              <a:solidFill>
                <a:schemeClr val="bg1"/>
              </a:solidFill>
            </a:endParaRPr>
          </a:p>
        </p:txBody>
      </p:sp>
    </p:spTree>
    <p:extLst>
      <p:ext uri="{BB962C8B-B14F-4D97-AF65-F5344CB8AC3E}">
        <p14:creationId xmlns:p14="http://schemas.microsoft.com/office/powerpoint/2010/main" val="1482478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aveikslėlis 3"/>
          <p:cNvPicPr>
            <a:picLocks noChangeAspect="1"/>
          </p:cNvPicPr>
          <p:nvPr/>
        </p:nvPicPr>
        <p:blipFill>
          <a:blip r:embed="rId2"/>
          <a:stretch>
            <a:fillRect/>
          </a:stretch>
        </p:blipFill>
        <p:spPr>
          <a:xfrm>
            <a:off x="0" y="0"/>
            <a:ext cx="12191999" cy="6924492"/>
          </a:xfrm>
          <a:prstGeom prst="rect">
            <a:avLst/>
          </a:prstGeom>
        </p:spPr>
      </p:pic>
    </p:spTree>
    <p:extLst>
      <p:ext uri="{BB962C8B-B14F-4D97-AF65-F5344CB8AC3E}">
        <p14:creationId xmlns:p14="http://schemas.microsoft.com/office/powerpoint/2010/main" val="342218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9A35D653-C5AF-4925-A9BC-9C6EB739515C}"/>
              </a:ext>
            </a:extLst>
          </p:cNvPr>
          <p:cNvGraphicFramePr/>
          <p:nvPr/>
        </p:nvGraphicFramePr>
        <p:xfrm>
          <a:off x="188651" y="188650"/>
          <a:ext cx="1364942" cy="6463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Rounded Corners 4">
            <a:extLst>
              <a:ext uri="{FF2B5EF4-FFF2-40B4-BE49-F238E27FC236}">
                <a16:creationId xmlns:a16="http://schemas.microsoft.com/office/drawing/2014/main" id="{AA374C4F-90B3-442B-B9E2-86A73E0415E3}"/>
              </a:ext>
            </a:extLst>
          </p:cNvPr>
          <p:cNvSpPr/>
          <p:nvPr/>
        </p:nvSpPr>
        <p:spPr>
          <a:xfrm>
            <a:off x="80963" y="2717800"/>
            <a:ext cx="2970212" cy="1549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0"/>
              </a:spcBef>
              <a:spcAft>
                <a:spcPts val="0"/>
              </a:spcAft>
              <a:defRPr/>
            </a:pPr>
            <a:r>
              <a:rPr lang="lt-LT" sz="2000" b="1" dirty="0">
                <a:solidFill>
                  <a:schemeClr val="tx1"/>
                </a:solidFill>
                <a:latin typeface="Rockwell Nova Light" panose="02060303020205020403" pitchFamily="18" charset="0"/>
              </a:rPr>
              <a:t>24.1. Nuo ląstelės iki organizmo</a:t>
            </a:r>
          </a:p>
          <a:p>
            <a:pPr eaLnBrk="1" fontAlgn="auto" hangingPunct="1">
              <a:spcBef>
                <a:spcPts val="0"/>
              </a:spcBef>
              <a:spcAft>
                <a:spcPts val="0"/>
              </a:spcAft>
              <a:defRPr/>
            </a:pPr>
            <a:r>
              <a:rPr lang="lt-LT" b="1" dirty="0">
                <a:solidFill>
                  <a:schemeClr val="tx1"/>
                </a:solidFill>
                <a:latin typeface="Rockwell Nova Light" panose="02060303020205020403" pitchFamily="18" charset="0"/>
              </a:rPr>
              <a:t>24.1.3. Ląstelių </a:t>
            </a:r>
          </a:p>
          <a:p>
            <a:pPr algn="ctr" eaLnBrk="1" fontAlgn="auto" hangingPunct="1">
              <a:spcBef>
                <a:spcPts val="0"/>
              </a:spcBef>
              <a:spcAft>
                <a:spcPts val="0"/>
              </a:spcAft>
              <a:defRPr/>
            </a:pPr>
            <a:r>
              <a:rPr lang="lt-LT" b="1" dirty="0">
                <a:solidFill>
                  <a:schemeClr val="tx1"/>
                </a:solidFill>
                <a:latin typeface="Rockwell Nova Light" panose="02060303020205020403" pitchFamily="18" charset="0"/>
              </a:rPr>
              <a:t>dalijimasis</a:t>
            </a:r>
            <a:endParaRPr lang="en-US" b="1" dirty="0">
              <a:solidFill>
                <a:schemeClr val="tx1"/>
              </a:solidFill>
              <a:latin typeface="Rockwell Nova Light" panose="02060303020205020403" pitchFamily="18" charset="0"/>
            </a:endParaRPr>
          </a:p>
          <a:p>
            <a:pPr algn="ctr" eaLnBrk="1" fontAlgn="auto" hangingPunct="1">
              <a:spcBef>
                <a:spcPts val="0"/>
              </a:spcBef>
              <a:spcAft>
                <a:spcPts val="0"/>
              </a:spcAft>
              <a:defRPr/>
            </a:pPr>
            <a:endParaRPr lang="en-US" sz="2000" b="1" dirty="0">
              <a:solidFill>
                <a:schemeClr val="tx1"/>
              </a:solidFill>
              <a:latin typeface="Rockwell Nova Light" panose="02060303020205020403" pitchFamily="18" charset="0"/>
            </a:endParaRPr>
          </a:p>
        </p:txBody>
      </p:sp>
      <p:sp>
        <p:nvSpPr>
          <p:cNvPr id="20" name="Rectangle: Rounded Corners 19">
            <a:extLst>
              <a:ext uri="{FF2B5EF4-FFF2-40B4-BE49-F238E27FC236}">
                <a16:creationId xmlns:a16="http://schemas.microsoft.com/office/drawing/2014/main" id="{D41CF58C-70AF-4F0F-91FC-102DA4383F73}"/>
              </a:ext>
            </a:extLst>
          </p:cNvPr>
          <p:cNvSpPr/>
          <p:nvPr/>
        </p:nvSpPr>
        <p:spPr>
          <a:xfrm>
            <a:off x="3419475" y="204788"/>
            <a:ext cx="1997075" cy="579437"/>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lt-LT" b="1" dirty="0">
                <a:solidFill>
                  <a:schemeClr val="tx1"/>
                </a:solidFill>
                <a:latin typeface="Rockwell Nova Light" panose="02060303020205020403" pitchFamily="18" charset="0"/>
              </a:rPr>
              <a:t>TURINYS</a:t>
            </a:r>
            <a:endParaRPr lang="en-US" b="1" dirty="0">
              <a:solidFill>
                <a:schemeClr val="tx1"/>
              </a:solidFill>
              <a:latin typeface="Rockwell Nova Light" panose="02060303020205020403" pitchFamily="18" charset="0"/>
            </a:endParaRPr>
          </a:p>
        </p:txBody>
      </p:sp>
      <p:sp>
        <p:nvSpPr>
          <p:cNvPr id="21" name="Rectangle: Rounded Corners 20">
            <a:extLst>
              <a:ext uri="{FF2B5EF4-FFF2-40B4-BE49-F238E27FC236}">
                <a16:creationId xmlns:a16="http://schemas.microsoft.com/office/drawing/2014/main" id="{4FA470D5-AE3B-4B91-90CF-509E11637FD5}"/>
              </a:ext>
            </a:extLst>
          </p:cNvPr>
          <p:cNvSpPr/>
          <p:nvPr/>
        </p:nvSpPr>
        <p:spPr>
          <a:xfrm>
            <a:off x="6062663" y="211138"/>
            <a:ext cx="2405062" cy="579437"/>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lt-LT" b="1" dirty="0">
                <a:solidFill>
                  <a:schemeClr val="tx1"/>
                </a:solidFill>
                <a:latin typeface="Rockwell Nova Light" panose="02060303020205020403" pitchFamily="18" charset="0"/>
              </a:rPr>
              <a:t>KOMPETENCIJOS</a:t>
            </a:r>
            <a:endParaRPr lang="en-US" b="1" dirty="0">
              <a:solidFill>
                <a:schemeClr val="tx1"/>
              </a:solidFill>
              <a:latin typeface="Rockwell Nova Light" panose="02060303020205020403" pitchFamily="18" charset="0"/>
            </a:endParaRPr>
          </a:p>
        </p:txBody>
      </p:sp>
      <p:sp>
        <p:nvSpPr>
          <p:cNvPr id="22" name="Rectangle: Rounded Corners 21">
            <a:extLst>
              <a:ext uri="{FF2B5EF4-FFF2-40B4-BE49-F238E27FC236}">
                <a16:creationId xmlns:a16="http://schemas.microsoft.com/office/drawing/2014/main" id="{DD808431-2ADE-4E83-98E8-093686B002F5}"/>
              </a:ext>
            </a:extLst>
          </p:cNvPr>
          <p:cNvSpPr/>
          <p:nvPr/>
        </p:nvSpPr>
        <p:spPr>
          <a:xfrm>
            <a:off x="9475788" y="204788"/>
            <a:ext cx="2403475" cy="579437"/>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lt-LT" b="1" dirty="0">
                <a:solidFill>
                  <a:schemeClr val="tx1"/>
                </a:solidFill>
                <a:latin typeface="Rockwell Nova Light" panose="02060303020205020403" pitchFamily="18" charset="0"/>
              </a:rPr>
              <a:t>PASIEKIMŲ SRITYS</a:t>
            </a:r>
            <a:endParaRPr lang="en-US" b="1" dirty="0">
              <a:solidFill>
                <a:schemeClr val="tx1"/>
              </a:solidFill>
              <a:latin typeface="Rockwell Nova Light" panose="02060303020205020403" pitchFamily="18" charset="0"/>
            </a:endParaRPr>
          </a:p>
        </p:txBody>
      </p:sp>
      <p:sp>
        <p:nvSpPr>
          <p:cNvPr id="3079" name="TextBox 24">
            <a:extLst>
              <a:ext uri="{FF2B5EF4-FFF2-40B4-BE49-F238E27FC236}">
                <a16:creationId xmlns:a16="http://schemas.microsoft.com/office/drawing/2014/main" id="{6F84FE39-B140-4B9D-9804-E8D2D6DB23C0}"/>
              </a:ext>
            </a:extLst>
          </p:cNvPr>
          <p:cNvSpPr txBox="1">
            <a:spLocks noChangeArrowheads="1"/>
          </p:cNvSpPr>
          <p:nvPr/>
        </p:nvSpPr>
        <p:spPr bwMode="auto">
          <a:xfrm>
            <a:off x="3243263" y="1277938"/>
            <a:ext cx="2292350" cy="1108075"/>
          </a:xfrm>
          <a:prstGeom prst="rect">
            <a:avLst/>
          </a:prstGeom>
          <a:solidFill>
            <a:schemeClr val="accent6">
              <a:lumMod val="20000"/>
              <a:lumOff val="80000"/>
            </a:schemeClr>
          </a:solidFill>
          <a:ln w="3175">
            <a:solidFill>
              <a:schemeClr val="tx1"/>
            </a:solidFill>
            <a:prstDash val="solid"/>
            <a:miter lim="800000"/>
            <a:headEnd/>
            <a:tailEnd/>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eaLnBrk="1" hangingPunct="1">
              <a:defRPr/>
            </a:pPr>
            <a:r>
              <a:rPr lang="lt-LT" altLang="lt-LT" sz="1100" b="1" dirty="0">
                <a:latin typeface="Rockwell Nova Light" pitchFamily="18" charset="0"/>
              </a:rPr>
              <a:t> Modeliuojant</a:t>
            </a:r>
            <a:r>
              <a:rPr lang="lt-LT" altLang="lt-LT" sz="1100" dirty="0">
                <a:latin typeface="Rockwell Nova Light" pitchFamily="18" charset="0"/>
              </a:rPr>
              <a:t> mitozę, mokomasi ją </a:t>
            </a:r>
            <a:r>
              <a:rPr lang="lt-LT" altLang="lt-LT" sz="1100" b="1" dirty="0">
                <a:latin typeface="Rockwell Nova Light" pitchFamily="18" charset="0"/>
              </a:rPr>
              <a:t>apibūdinti</a:t>
            </a:r>
            <a:r>
              <a:rPr lang="lt-LT" altLang="lt-LT" sz="1100" dirty="0">
                <a:latin typeface="Rockwell Nova Light" pitchFamily="18" charset="0"/>
              </a:rPr>
              <a:t>, kaip nelytinių branduolį turinčių ląstelių dalijimosi būdą, kurio metu susidaro identiškos ląstelės.</a:t>
            </a:r>
            <a:endParaRPr lang="en-US" altLang="lt-LT" sz="1100" dirty="0">
              <a:latin typeface="Rockwell Nova Light" pitchFamily="18" charset="0"/>
            </a:endParaRPr>
          </a:p>
        </p:txBody>
      </p:sp>
      <p:cxnSp>
        <p:nvCxnSpPr>
          <p:cNvPr id="27" name="Straight Arrow Connector 26">
            <a:extLst>
              <a:ext uri="{FF2B5EF4-FFF2-40B4-BE49-F238E27FC236}">
                <a16:creationId xmlns:a16="http://schemas.microsoft.com/office/drawing/2014/main" id="{BAA1460E-22E8-4D53-BA49-CB07296109C8}"/>
              </a:ext>
            </a:extLst>
          </p:cNvPr>
          <p:cNvCxnSpPr>
            <a:cxnSpLocks/>
          </p:cNvCxnSpPr>
          <p:nvPr/>
        </p:nvCxnSpPr>
        <p:spPr>
          <a:xfrm>
            <a:off x="2857500" y="1376363"/>
            <a:ext cx="487363" cy="0"/>
          </a:xfrm>
          <a:prstGeom prst="straightConnector1">
            <a:avLst/>
          </a:prstGeom>
          <a:ln>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7F66B9BB-B493-4026-B893-92FC657101EF}"/>
              </a:ext>
            </a:extLst>
          </p:cNvPr>
          <p:cNvCxnSpPr>
            <a:cxnSpLocks/>
          </p:cNvCxnSpPr>
          <p:nvPr/>
        </p:nvCxnSpPr>
        <p:spPr>
          <a:xfrm>
            <a:off x="4592638" y="1087438"/>
            <a:ext cx="0" cy="401637"/>
          </a:xfrm>
          <a:prstGeom prst="straightConnector1">
            <a:avLst/>
          </a:prstGeom>
          <a:ln>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082" name="TextBox 30">
            <a:extLst>
              <a:ext uri="{FF2B5EF4-FFF2-40B4-BE49-F238E27FC236}">
                <a16:creationId xmlns:a16="http://schemas.microsoft.com/office/drawing/2014/main" id="{17A89AF6-584A-4A48-81F0-9DDB69203355}"/>
              </a:ext>
            </a:extLst>
          </p:cNvPr>
          <p:cNvSpPr txBox="1">
            <a:spLocks noChangeArrowheads="1"/>
          </p:cNvSpPr>
          <p:nvPr/>
        </p:nvSpPr>
        <p:spPr bwMode="auto">
          <a:xfrm>
            <a:off x="2200275" y="1222375"/>
            <a:ext cx="7350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lt-LT" altLang="lt-LT" sz="1400" b="1">
                <a:solidFill>
                  <a:srgbClr val="C00000"/>
                </a:solidFill>
                <a:latin typeface="Rockwell Nova Light" panose="020B0604020202020204" pitchFamily="18" charset="0"/>
              </a:rPr>
              <a:t>veikla</a:t>
            </a:r>
            <a:endParaRPr lang="en-US" altLang="lt-LT" sz="1400" b="1">
              <a:solidFill>
                <a:srgbClr val="C00000"/>
              </a:solidFill>
            </a:endParaRPr>
          </a:p>
        </p:txBody>
      </p:sp>
      <p:sp>
        <p:nvSpPr>
          <p:cNvPr id="3083" name="TextBox 31">
            <a:extLst>
              <a:ext uri="{FF2B5EF4-FFF2-40B4-BE49-F238E27FC236}">
                <a16:creationId xmlns:a16="http://schemas.microsoft.com/office/drawing/2014/main" id="{C33869BE-59C8-46E4-88A1-21D19EDA8D50}"/>
              </a:ext>
            </a:extLst>
          </p:cNvPr>
          <p:cNvSpPr txBox="1">
            <a:spLocks noChangeArrowheads="1"/>
          </p:cNvSpPr>
          <p:nvPr/>
        </p:nvSpPr>
        <p:spPr bwMode="auto">
          <a:xfrm>
            <a:off x="4284663" y="808038"/>
            <a:ext cx="6969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lt-LT" altLang="lt-LT" sz="1400" b="1">
                <a:solidFill>
                  <a:srgbClr val="C00000"/>
                </a:solidFill>
                <a:latin typeface="Rockwell Nova Light" panose="020B0604020202020204" pitchFamily="18" charset="0"/>
              </a:rPr>
              <a:t>gylis</a:t>
            </a:r>
            <a:endParaRPr lang="en-US" altLang="lt-LT" sz="1400" b="1">
              <a:solidFill>
                <a:srgbClr val="C00000"/>
              </a:solidFill>
            </a:endParaRPr>
          </a:p>
        </p:txBody>
      </p:sp>
      <p:sp>
        <p:nvSpPr>
          <p:cNvPr id="3084" name="TextBox 32">
            <a:extLst>
              <a:ext uri="{FF2B5EF4-FFF2-40B4-BE49-F238E27FC236}">
                <a16:creationId xmlns:a16="http://schemas.microsoft.com/office/drawing/2014/main" id="{A121BF34-826F-4A35-969A-315865838F8B}"/>
              </a:ext>
            </a:extLst>
          </p:cNvPr>
          <p:cNvSpPr txBox="1">
            <a:spLocks noChangeArrowheads="1"/>
          </p:cNvSpPr>
          <p:nvPr/>
        </p:nvSpPr>
        <p:spPr bwMode="auto">
          <a:xfrm>
            <a:off x="3243263" y="2919413"/>
            <a:ext cx="2292350" cy="938212"/>
          </a:xfrm>
          <a:prstGeom prst="rect">
            <a:avLst/>
          </a:prstGeom>
          <a:solidFill>
            <a:schemeClr val="accent4">
              <a:lumMod val="20000"/>
              <a:lumOff val="80000"/>
            </a:schemeClr>
          </a:solidFill>
          <a:ln w="3175">
            <a:solidFill>
              <a:schemeClr val="tx1"/>
            </a:solidFill>
            <a:prstDash val="solid"/>
            <a:miter lim="800000"/>
            <a:headEnd/>
            <a:tailEnd/>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eaLnBrk="1" hangingPunct="1">
              <a:defRPr/>
            </a:pPr>
            <a:r>
              <a:rPr lang="lt-LT" altLang="lt-LT" sz="1100" b="1" dirty="0">
                <a:latin typeface="Rockwell Nova Light" pitchFamily="18" charset="0"/>
              </a:rPr>
              <a:t>[...] aiškinamasi</a:t>
            </a:r>
            <a:r>
              <a:rPr lang="lt-LT" altLang="lt-LT" sz="1100" dirty="0">
                <a:latin typeface="Rockwell Nova Light" pitchFamily="18" charset="0"/>
              </a:rPr>
              <a:t> </a:t>
            </a:r>
            <a:r>
              <a:rPr lang="lt-LT" altLang="lt-LT" sz="1100" dirty="0" err="1">
                <a:latin typeface="Rockwell Nova Light" pitchFamily="18" charset="0"/>
              </a:rPr>
              <a:t>mitozinio</a:t>
            </a:r>
            <a:r>
              <a:rPr lang="lt-LT" altLang="lt-LT" sz="1100" dirty="0">
                <a:latin typeface="Rockwell Nova Light" pitchFamily="18" charset="0"/>
              </a:rPr>
              <a:t> dalijimosi svarba organizmų nelytiniam dauginimuisi, daugialąsčio organizmo augimui, audinių atsinaujinimui.</a:t>
            </a:r>
            <a:endParaRPr lang="en-US" altLang="lt-LT" sz="1100" dirty="0">
              <a:latin typeface="Rockwell Nova Light" pitchFamily="18" charset="0"/>
            </a:endParaRPr>
          </a:p>
        </p:txBody>
      </p:sp>
      <p:cxnSp>
        <p:nvCxnSpPr>
          <p:cNvPr id="35" name="Straight Arrow Connector 34">
            <a:extLst>
              <a:ext uri="{FF2B5EF4-FFF2-40B4-BE49-F238E27FC236}">
                <a16:creationId xmlns:a16="http://schemas.microsoft.com/office/drawing/2014/main" id="{3CF9665F-DEFD-4C5E-9017-F4919D06BDC0}"/>
              </a:ext>
            </a:extLst>
          </p:cNvPr>
          <p:cNvCxnSpPr>
            <a:cxnSpLocks/>
          </p:cNvCxnSpPr>
          <p:nvPr/>
        </p:nvCxnSpPr>
        <p:spPr>
          <a:xfrm>
            <a:off x="4294188" y="2657475"/>
            <a:ext cx="0" cy="338138"/>
          </a:xfrm>
          <a:prstGeom prst="straightConnector1">
            <a:avLst/>
          </a:prstGeom>
          <a:ln>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086" name="TextBox 36">
            <a:extLst>
              <a:ext uri="{FF2B5EF4-FFF2-40B4-BE49-F238E27FC236}">
                <a16:creationId xmlns:a16="http://schemas.microsoft.com/office/drawing/2014/main" id="{71639914-E6D0-4DD2-870F-B672137130A9}"/>
              </a:ext>
            </a:extLst>
          </p:cNvPr>
          <p:cNvSpPr txBox="1">
            <a:spLocks noChangeArrowheads="1"/>
          </p:cNvSpPr>
          <p:nvPr/>
        </p:nvSpPr>
        <p:spPr bwMode="auto">
          <a:xfrm>
            <a:off x="4068763" y="2344738"/>
            <a:ext cx="6969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lt-LT" altLang="lt-LT" sz="1400" b="1">
                <a:solidFill>
                  <a:srgbClr val="C00000"/>
                </a:solidFill>
                <a:latin typeface="Rockwell Nova Light" panose="020B0604020202020204" pitchFamily="18" charset="0"/>
              </a:rPr>
              <a:t>gylis</a:t>
            </a:r>
            <a:endParaRPr lang="en-US" altLang="lt-LT" sz="1400" b="1">
              <a:solidFill>
                <a:srgbClr val="C00000"/>
              </a:solidFill>
            </a:endParaRPr>
          </a:p>
        </p:txBody>
      </p:sp>
      <p:sp>
        <p:nvSpPr>
          <p:cNvPr id="3087" name="TextBox 38">
            <a:extLst>
              <a:ext uri="{FF2B5EF4-FFF2-40B4-BE49-F238E27FC236}">
                <a16:creationId xmlns:a16="http://schemas.microsoft.com/office/drawing/2014/main" id="{2212605D-1A98-4671-8EA1-481410E2C3E2}"/>
              </a:ext>
            </a:extLst>
          </p:cNvPr>
          <p:cNvSpPr txBox="1">
            <a:spLocks noChangeArrowheads="1"/>
          </p:cNvSpPr>
          <p:nvPr/>
        </p:nvSpPr>
        <p:spPr bwMode="auto">
          <a:xfrm>
            <a:off x="3216275" y="4435475"/>
            <a:ext cx="2303463" cy="768350"/>
          </a:xfrm>
          <a:prstGeom prst="rect">
            <a:avLst/>
          </a:prstGeom>
          <a:solidFill>
            <a:schemeClr val="accent6">
              <a:lumMod val="20000"/>
              <a:lumOff val="80000"/>
            </a:schemeClr>
          </a:solidFill>
          <a:ln w="3175">
            <a:solidFill>
              <a:schemeClr val="tx1"/>
            </a:solidFill>
            <a:prstDash val="solid"/>
            <a:miter lim="800000"/>
            <a:headEnd/>
            <a:tailEnd/>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eaLnBrk="1" hangingPunct="1">
              <a:defRPr/>
            </a:pPr>
            <a:r>
              <a:rPr lang="lt-LT" altLang="lt-LT" sz="1100" b="1" dirty="0">
                <a:latin typeface="Rockwell Nova Light" pitchFamily="18" charset="0"/>
              </a:rPr>
              <a:t>Tyrinėjant</a:t>
            </a:r>
            <a:r>
              <a:rPr lang="lt-LT" altLang="lt-LT" sz="1100" dirty="0">
                <a:latin typeface="Rockwell Nova Light" pitchFamily="18" charset="0"/>
              </a:rPr>
              <a:t> vienaląsčius grybus − mieles, mokomasi </a:t>
            </a:r>
            <a:r>
              <a:rPr lang="lt-LT" altLang="lt-LT" sz="1100" b="1" dirty="0">
                <a:latin typeface="Rockwell Nova Light" pitchFamily="18" charset="0"/>
              </a:rPr>
              <a:t>paaiškinti</a:t>
            </a:r>
            <a:r>
              <a:rPr lang="lt-LT" altLang="lt-LT" sz="1100" dirty="0">
                <a:latin typeface="Rockwell Nova Light" pitchFamily="18" charset="0"/>
              </a:rPr>
              <a:t> nelytinį dauginimąsi pumpuravimo būdu.</a:t>
            </a:r>
            <a:endParaRPr lang="en-US" altLang="lt-LT" sz="1100" dirty="0">
              <a:latin typeface="Rockwell Nova Light" pitchFamily="18" charset="0"/>
            </a:endParaRPr>
          </a:p>
        </p:txBody>
      </p:sp>
      <p:cxnSp>
        <p:nvCxnSpPr>
          <p:cNvPr id="40" name="Straight Arrow Connector 39">
            <a:extLst>
              <a:ext uri="{FF2B5EF4-FFF2-40B4-BE49-F238E27FC236}">
                <a16:creationId xmlns:a16="http://schemas.microsoft.com/office/drawing/2014/main" id="{CD7F0E6E-303B-4FA6-88D0-8C73D1C14739}"/>
              </a:ext>
            </a:extLst>
          </p:cNvPr>
          <p:cNvCxnSpPr>
            <a:cxnSpLocks/>
          </p:cNvCxnSpPr>
          <p:nvPr/>
        </p:nvCxnSpPr>
        <p:spPr>
          <a:xfrm>
            <a:off x="3679825" y="4167188"/>
            <a:ext cx="0" cy="341312"/>
          </a:xfrm>
          <a:prstGeom prst="straightConnector1">
            <a:avLst/>
          </a:prstGeom>
          <a:ln>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089" name="TextBox 40">
            <a:extLst>
              <a:ext uri="{FF2B5EF4-FFF2-40B4-BE49-F238E27FC236}">
                <a16:creationId xmlns:a16="http://schemas.microsoft.com/office/drawing/2014/main" id="{2BCBE3ED-60BF-410B-BF36-75892E3C9B7C}"/>
              </a:ext>
            </a:extLst>
          </p:cNvPr>
          <p:cNvSpPr txBox="1">
            <a:spLocks noChangeArrowheads="1"/>
          </p:cNvSpPr>
          <p:nvPr/>
        </p:nvSpPr>
        <p:spPr bwMode="auto">
          <a:xfrm>
            <a:off x="4651375" y="3959225"/>
            <a:ext cx="6969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lt-LT" altLang="lt-LT" sz="1400" b="1">
                <a:solidFill>
                  <a:srgbClr val="C00000"/>
                </a:solidFill>
                <a:latin typeface="Rockwell Nova Light" panose="020B0604020202020204" pitchFamily="18" charset="0"/>
              </a:rPr>
              <a:t>gylis</a:t>
            </a:r>
            <a:endParaRPr lang="en-US" altLang="lt-LT" sz="1400" b="1">
              <a:solidFill>
                <a:srgbClr val="C00000"/>
              </a:solidFill>
            </a:endParaRPr>
          </a:p>
        </p:txBody>
      </p:sp>
      <p:sp>
        <p:nvSpPr>
          <p:cNvPr id="3090" name="TextBox 41">
            <a:extLst>
              <a:ext uri="{FF2B5EF4-FFF2-40B4-BE49-F238E27FC236}">
                <a16:creationId xmlns:a16="http://schemas.microsoft.com/office/drawing/2014/main" id="{D4D42587-9D29-4F8F-A3E2-843619299238}"/>
              </a:ext>
            </a:extLst>
          </p:cNvPr>
          <p:cNvSpPr txBox="1">
            <a:spLocks noChangeArrowheads="1"/>
          </p:cNvSpPr>
          <p:nvPr/>
        </p:nvSpPr>
        <p:spPr bwMode="auto">
          <a:xfrm>
            <a:off x="3419475" y="3946525"/>
            <a:ext cx="7350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lt-LT" altLang="lt-LT" sz="1400" b="1">
                <a:solidFill>
                  <a:srgbClr val="C00000"/>
                </a:solidFill>
                <a:latin typeface="Rockwell Nova Light" panose="020B0604020202020204" pitchFamily="18" charset="0"/>
              </a:rPr>
              <a:t>veikla</a:t>
            </a:r>
            <a:endParaRPr lang="en-US" altLang="lt-LT" sz="1400" b="1">
              <a:solidFill>
                <a:srgbClr val="C00000"/>
              </a:solidFill>
            </a:endParaRPr>
          </a:p>
        </p:txBody>
      </p:sp>
      <p:cxnSp>
        <p:nvCxnSpPr>
          <p:cNvPr id="43" name="Straight Arrow Connector 42">
            <a:extLst>
              <a:ext uri="{FF2B5EF4-FFF2-40B4-BE49-F238E27FC236}">
                <a16:creationId xmlns:a16="http://schemas.microsoft.com/office/drawing/2014/main" id="{A38A7C6F-783C-4A9A-8AEC-BCEB010269B7}"/>
              </a:ext>
            </a:extLst>
          </p:cNvPr>
          <p:cNvCxnSpPr>
            <a:cxnSpLocks/>
          </p:cNvCxnSpPr>
          <p:nvPr/>
        </p:nvCxnSpPr>
        <p:spPr>
          <a:xfrm flipH="1" flipV="1">
            <a:off x="4973638" y="4167188"/>
            <a:ext cx="7937" cy="531812"/>
          </a:xfrm>
          <a:prstGeom prst="straightConnector1">
            <a:avLst/>
          </a:prstGeom>
          <a:ln>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092" name="TextBox 43">
            <a:extLst>
              <a:ext uri="{FF2B5EF4-FFF2-40B4-BE49-F238E27FC236}">
                <a16:creationId xmlns:a16="http://schemas.microsoft.com/office/drawing/2014/main" id="{C32008D1-3EAD-4AB0-808A-5F758F8D2999}"/>
              </a:ext>
            </a:extLst>
          </p:cNvPr>
          <p:cNvSpPr txBox="1">
            <a:spLocks noChangeArrowheads="1"/>
          </p:cNvSpPr>
          <p:nvPr/>
        </p:nvSpPr>
        <p:spPr bwMode="auto">
          <a:xfrm>
            <a:off x="3260725" y="5773738"/>
            <a:ext cx="2259013" cy="600075"/>
          </a:xfrm>
          <a:prstGeom prst="rect">
            <a:avLst/>
          </a:prstGeom>
          <a:solidFill>
            <a:schemeClr val="accent4">
              <a:lumMod val="20000"/>
              <a:lumOff val="80000"/>
            </a:schemeClr>
          </a:solidFill>
          <a:ln w="3175">
            <a:solidFill>
              <a:schemeClr val="tx1"/>
            </a:solidFill>
            <a:prstDash val="solid"/>
            <a:miter lim="800000"/>
            <a:headEnd/>
            <a:tailEnd/>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eaLnBrk="1" hangingPunct="1">
              <a:defRPr/>
            </a:pPr>
            <a:r>
              <a:rPr lang="lt-LT" altLang="lt-LT" sz="1100" b="1" dirty="0">
                <a:latin typeface="Rockwell Nova Light" pitchFamily="18" charset="0"/>
              </a:rPr>
              <a:t>Modeliuojant</a:t>
            </a:r>
            <a:r>
              <a:rPr lang="lt-LT" altLang="lt-LT" sz="1100" dirty="0">
                <a:latin typeface="Rockwell Nova Light" pitchFamily="18" charset="0"/>
              </a:rPr>
              <a:t> </a:t>
            </a:r>
            <a:r>
              <a:rPr lang="lt-LT" altLang="lt-LT" sz="1100" dirty="0" err="1">
                <a:latin typeface="Rockwell Nova Light" pitchFamily="18" charset="0"/>
              </a:rPr>
              <a:t>mejozę</a:t>
            </a:r>
            <a:r>
              <a:rPr lang="lt-LT" altLang="lt-LT" sz="1100" dirty="0">
                <a:latin typeface="Rockwell Nova Light" pitchFamily="18" charset="0"/>
              </a:rPr>
              <a:t>, mokomasi </a:t>
            </a:r>
            <a:r>
              <a:rPr lang="lt-LT" altLang="lt-LT" sz="1100" b="1" dirty="0">
                <a:latin typeface="Rockwell Nova Light" pitchFamily="18" charset="0"/>
              </a:rPr>
              <a:t>apibūdinti</a:t>
            </a:r>
            <a:r>
              <a:rPr lang="lt-LT" altLang="lt-LT" sz="1100" dirty="0">
                <a:latin typeface="Rockwell Nova Light" pitchFamily="18" charset="0"/>
              </a:rPr>
              <a:t> ją, kaip lytinių ląstelių susidarymo būdą</a:t>
            </a:r>
            <a:r>
              <a:rPr lang="lt-LT" altLang="lt-LT" sz="1100" dirty="0"/>
              <a:t>. </a:t>
            </a:r>
            <a:endParaRPr lang="en-US" altLang="lt-LT" sz="1100" dirty="0">
              <a:latin typeface="Rockwell Nova Light" pitchFamily="18" charset="0"/>
            </a:endParaRPr>
          </a:p>
        </p:txBody>
      </p:sp>
      <p:cxnSp>
        <p:nvCxnSpPr>
          <p:cNvPr id="53" name="Straight Arrow Connector 52">
            <a:extLst>
              <a:ext uri="{FF2B5EF4-FFF2-40B4-BE49-F238E27FC236}">
                <a16:creationId xmlns:a16="http://schemas.microsoft.com/office/drawing/2014/main" id="{63FA6FA7-1633-4693-9361-97217E2E258F}"/>
              </a:ext>
            </a:extLst>
          </p:cNvPr>
          <p:cNvCxnSpPr>
            <a:cxnSpLocks/>
          </p:cNvCxnSpPr>
          <p:nvPr/>
        </p:nvCxnSpPr>
        <p:spPr>
          <a:xfrm>
            <a:off x="3771900" y="5526088"/>
            <a:ext cx="0" cy="354012"/>
          </a:xfrm>
          <a:prstGeom prst="straightConnector1">
            <a:avLst/>
          </a:prstGeom>
          <a:ln>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094" name="TextBox 53">
            <a:extLst>
              <a:ext uri="{FF2B5EF4-FFF2-40B4-BE49-F238E27FC236}">
                <a16:creationId xmlns:a16="http://schemas.microsoft.com/office/drawing/2014/main" id="{F9B14186-11D4-4EF9-98AE-6F7A8523FE36}"/>
              </a:ext>
            </a:extLst>
          </p:cNvPr>
          <p:cNvSpPr txBox="1">
            <a:spLocks noChangeArrowheads="1"/>
          </p:cNvSpPr>
          <p:nvPr/>
        </p:nvSpPr>
        <p:spPr bwMode="auto">
          <a:xfrm>
            <a:off x="3468688" y="5291138"/>
            <a:ext cx="7350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lt-LT" altLang="lt-LT" sz="1400" b="1">
                <a:solidFill>
                  <a:srgbClr val="C00000"/>
                </a:solidFill>
                <a:latin typeface="Rockwell Nova Light" panose="020B0604020202020204" pitchFamily="18" charset="0"/>
              </a:rPr>
              <a:t>veikla</a:t>
            </a:r>
            <a:endParaRPr lang="en-US" altLang="lt-LT" sz="1400" b="1">
              <a:solidFill>
                <a:srgbClr val="C00000"/>
              </a:solidFill>
            </a:endParaRPr>
          </a:p>
        </p:txBody>
      </p:sp>
      <p:cxnSp>
        <p:nvCxnSpPr>
          <p:cNvPr id="55" name="Straight Arrow Connector 54">
            <a:extLst>
              <a:ext uri="{FF2B5EF4-FFF2-40B4-BE49-F238E27FC236}">
                <a16:creationId xmlns:a16="http://schemas.microsoft.com/office/drawing/2014/main" id="{DAD2F638-736E-476B-A997-7DEA0895FCB9}"/>
              </a:ext>
            </a:extLst>
          </p:cNvPr>
          <p:cNvCxnSpPr>
            <a:cxnSpLocks/>
          </p:cNvCxnSpPr>
          <p:nvPr/>
        </p:nvCxnSpPr>
        <p:spPr>
          <a:xfrm flipV="1">
            <a:off x="4592638" y="5580063"/>
            <a:ext cx="0" cy="392112"/>
          </a:xfrm>
          <a:prstGeom prst="straightConnector1">
            <a:avLst/>
          </a:prstGeom>
          <a:ln>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096" name="TextBox 57">
            <a:extLst>
              <a:ext uri="{FF2B5EF4-FFF2-40B4-BE49-F238E27FC236}">
                <a16:creationId xmlns:a16="http://schemas.microsoft.com/office/drawing/2014/main" id="{E2045786-C2D1-4B0D-BEBB-ABB34B3BC42E}"/>
              </a:ext>
            </a:extLst>
          </p:cNvPr>
          <p:cNvSpPr txBox="1">
            <a:spLocks noChangeArrowheads="1"/>
          </p:cNvSpPr>
          <p:nvPr/>
        </p:nvSpPr>
        <p:spPr bwMode="auto">
          <a:xfrm>
            <a:off x="4368800" y="5313363"/>
            <a:ext cx="6969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lt-LT" altLang="lt-LT" sz="1400" b="1">
                <a:solidFill>
                  <a:srgbClr val="C00000"/>
                </a:solidFill>
                <a:latin typeface="Rockwell Nova Light" panose="020B0604020202020204" pitchFamily="18" charset="0"/>
              </a:rPr>
              <a:t>gylis</a:t>
            </a:r>
            <a:endParaRPr lang="en-US" altLang="lt-LT" sz="1400" b="1">
              <a:solidFill>
                <a:srgbClr val="C00000"/>
              </a:solidFill>
            </a:endParaRPr>
          </a:p>
        </p:txBody>
      </p:sp>
      <p:pic>
        <p:nvPicPr>
          <p:cNvPr id="3097" name="Picture 58">
            <a:extLst>
              <a:ext uri="{FF2B5EF4-FFF2-40B4-BE49-F238E27FC236}">
                <a16:creationId xmlns:a16="http://schemas.microsoft.com/office/drawing/2014/main" id="{22828337-D2DF-4D7B-A909-D7845EB94868}"/>
              </a:ext>
            </a:extLst>
          </p:cNvPr>
          <p:cNvPicPr>
            <a:picLocks noChangeAspect="1" noChangeArrowheads="1"/>
          </p:cNvPicPr>
          <p:nvPr/>
        </p:nvPicPr>
        <p:blipFill>
          <a:blip r:embed="rId7"/>
          <a:srcRect l="7442" t="13712" r="75826" b="36636"/>
          <a:stretch>
            <a:fillRect/>
          </a:stretch>
        </p:blipFill>
        <p:spPr bwMode="auto">
          <a:xfrm>
            <a:off x="5810250" y="1327150"/>
            <a:ext cx="887413" cy="993775"/>
          </a:xfrm>
          <a:prstGeom prst="rect">
            <a:avLst/>
          </a:prstGeom>
          <a:solidFill>
            <a:schemeClr val="accent6">
              <a:lumMod val="20000"/>
              <a:lumOff val="80000"/>
            </a:schemeClr>
          </a:solidFill>
          <a:ln>
            <a:noFill/>
          </a:ln>
        </p:spPr>
      </p:pic>
      <p:pic>
        <p:nvPicPr>
          <p:cNvPr id="3098" name="Picture 59">
            <a:extLst>
              <a:ext uri="{FF2B5EF4-FFF2-40B4-BE49-F238E27FC236}">
                <a16:creationId xmlns:a16="http://schemas.microsoft.com/office/drawing/2014/main" id="{0D791BBF-ECA9-4E5E-B2D0-4E1A126001C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l="24187" t="5724" r="62248" b="42371"/>
          <a:stretch>
            <a:fillRect/>
          </a:stretch>
        </p:blipFill>
        <p:spPr bwMode="auto">
          <a:xfrm>
            <a:off x="6800850" y="1316038"/>
            <a:ext cx="804863"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9" name="Picture 60">
            <a:extLst>
              <a:ext uri="{FF2B5EF4-FFF2-40B4-BE49-F238E27FC236}">
                <a16:creationId xmlns:a16="http://schemas.microsoft.com/office/drawing/2014/main" id="{1A1ECA90-2192-4D57-A10C-D963624068D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l="7442" t="13712" r="75826" b="36636"/>
          <a:stretch>
            <a:fillRect/>
          </a:stretch>
        </p:blipFill>
        <p:spPr bwMode="auto">
          <a:xfrm>
            <a:off x="5910263" y="2930525"/>
            <a:ext cx="887412"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0" name="Picture 61">
            <a:extLst>
              <a:ext uri="{FF2B5EF4-FFF2-40B4-BE49-F238E27FC236}">
                <a16:creationId xmlns:a16="http://schemas.microsoft.com/office/drawing/2014/main" id="{52D99B8E-556A-45B0-91CE-D051F272C79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l="2213" r="2"/>
          <a:stretch>
            <a:fillRect/>
          </a:stretch>
        </p:blipFill>
        <p:spPr bwMode="auto">
          <a:xfrm>
            <a:off x="6880225" y="2908300"/>
            <a:ext cx="90170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1" name="Picture 62">
            <a:extLst>
              <a:ext uri="{FF2B5EF4-FFF2-40B4-BE49-F238E27FC236}">
                <a16:creationId xmlns:a16="http://schemas.microsoft.com/office/drawing/2014/main" id="{223C02F3-0019-424E-A576-C7879D7788A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l="7442" t="13712" r="75826" b="36636"/>
          <a:stretch>
            <a:fillRect/>
          </a:stretch>
        </p:blipFill>
        <p:spPr bwMode="auto">
          <a:xfrm>
            <a:off x="5788025" y="4384675"/>
            <a:ext cx="885825"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2" name="Picture 63">
            <a:extLst>
              <a:ext uri="{FF2B5EF4-FFF2-40B4-BE49-F238E27FC236}">
                <a16:creationId xmlns:a16="http://schemas.microsoft.com/office/drawing/2014/main" id="{835E8231-1C6A-42FB-A9B2-B41C9E778AC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l="24187" t="5724" r="62248" b="42371"/>
          <a:stretch>
            <a:fillRect/>
          </a:stretch>
        </p:blipFill>
        <p:spPr bwMode="auto">
          <a:xfrm>
            <a:off x="6694488" y="4375150"/>
            <a:ext cx="804862"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3" name="Picture 64">
            <a:extLst>
              <a:ext uri="{FF2B5EF4-FFF2-40B4-BE49-F238E27FC236}">
                <a16:creationId xmlns:a16="http://schemas.microsoft.com/office/drawing/2014/main" id="{78BD1F95-5DFE-4025-9DBC-991F639418C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l="74109" t="64941" r="10310"/>
          <a:stretch>
            <a:fillRect/>
          </a:stretch>
        </p:blipFill>
        <p:spPr bwMode="auto">
          <a:xfrm>
            <a:off x="8466138" y="4452938"/>
            <a:ext cx="1054100"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4" name="Picture 65">
            <a:extLst>
              <a:ext uri="{FF2B5EF4-FFF2-40B4-BE49-F238E27FC236}">
                <a16:creationId xmlns:a16="http://schemas.microsoft.com/office/drawing/2014/main" id="{C3AA77F6-F81E-4D63-BBCB-FD0C35D0EE4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l="7442" t="13712" r="75826" b="36636"/>
          <a:stretch>
            <a:fillRect/>
          </a:stretch>
        </p:blipFill>
        <p:spPr bwMode="auto">
          <a:xfrm>
            <a:off x="5810250" y="5745163"/>
            <a:ext cx="887413"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5" name="Picture 66">
            <a:extLst>
              <a:ext uri="{FF2B5EF4-FFF2-40B4-BE49-F238E27FC236}">
                <a16:creationId xmlns:a16="http://schemas.microsoft.com/office/drawing/2014/main" id="{84772B6B-9A59-4915-B224-8BB2B56189D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l="24187" t="5724" r="62248" b="42371"/>
          <a:stretch>
            <a:fillRect/>
          </a:stretch>
        </p:blipFill>
        <p:spPr bwMode="auto">
          <a:xfrm>
            <a:off x="6797675" y="5746750"/>
            <a:ext cx="804863"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6" name="Picture 67">
            <a:extLst>
              <a:ext uri="{FF2B5EF4-FFF2-40B4-BE49-F238E27FC236}">
                <a16:creationId xmlns:a16="http://schemas.microsoft.com/office/drawing/2014/main" id="{B37CBE5D-F56E-42AE-AD9A-6F25D6B5F82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l="74109" t="64941" r="10310"/>
          <a:stretch>
            <a:fillRect/>
          </a:stretch>
        </p:blipFill>
        <p:spPr bwMode="auto">
          <a:xfrm>
            <a:off x="8578850" y="5794375"/>
            <a:ext cx="1054100"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07" name="TextBox 69">
            <a:extLst>
              <a:ext uri="{FF2B5EF4-FFF2-40B4-BE49-F238E27FC236}">
                <a16:creationId xmlns:a16="http://schemas.microsoft.com/office/drawing/2014/main" id="{7FC8E068-AB45-44EC-8313-E967C4ACC64D}"/>
              </a:ext>
            </a:extLst>
          </p:cNvPr>
          <p:cNvSpPr txBox="1">
            <a:spLocks noChangeArrowheads="1"/>
          </p:cNvSpPr>
          <p:nvPr/>
        </p:nvSpPr>
        <p:spPr bwMode="auto">
          <a:xfrm>
            <a:off x="9836150" y="4435475"/>
            <a:ext cx="1755775" cy="460375"/>
          </a:xfrm>
          <a:prstGeom prst="rect">
            <a:avLst/>
          </a:prstGeom>
          <a:solidFill>
            <a:schemeClr val="accent6">
              <a:lumMod val="20000"/>
              <a:lumOff val="80000"/>
            </a:schemeClr>
          </a:solidFill>
          <a:ln w="12700">
            <a:solidFill>
              <a:schemeClr val="tx1"/>
            </a:solidFill>
            <a:prstDash val="solid"/>
            <a:miter lim="800000"/>
            <a:headEnd/>
            <a:tailEnd/>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lt-LT" altLang="lt-LT" sz="1200" dirty="0">
                <a:latin typeface="Rockwell Nova Light" pitchFamily="18" charset="0"/>
                <a:cs typeface="Times New Roman" panose="02020603050405020304" pitchFamily="18" charset="0"/>
              </a:rPr>
              <a:t>C. Gamtamokslinis tyrinėjimas </a:t>
            </a:r>
            <a:endParaRPr lang="en-US" altLang="lt-LT" sz="1200" dirty="0">
              <a:latin typeface="Rockwell Nova Light" pitchFamily="18" charset="0"/>
            </a:endParaRPr>
          </a:p>
        </p:txBody>
      </p:sp>
      <p:sp>
        <p:nvSpPr>
          <p:cNvPr id="3108" name="TextBox 72">
            <a:extLst>
              <a:ext uri="{FF2B5EF4-FFF2-40B4-BE49-F238E27FC236}">
                <a16:creationId xmlns:a16="http://schemas.microsoft.com/office/drawing/2014/main" id="{81E1292E-355D-4619-B82E-868E6CBE6AD3}"/>
              </a:ext>
            </a:extLst>
          </p:cNvPr>
          <p:cNvSpPr txBox="1">
            <a:spLocks noChangeArrowheads="1"/>
          </p:cNvSpPr>
          <p:nvPr/>
        </p:nvSpPr>
        <p:spPr bwMode="auto">
          <a:xfrm>
            <a:off x="9794875" y="1868488"/>
            <a:ext cx="1765300" cy="461962"/>
          </a:xfrm>
          <a:prstGeom prst="rect">
            <a:avLst/>
          </a:prstGeom>
          <a:solidFill>
            <a:schemeClr val="accent6">
              <a:lumMod val="20000"/>
              <a:lumOff val="80000"/>
            </a:schemeClr>
          </a:solidFill>
          <a:ln w="12700">
            <a:solidFill>
              <a:schemeClr val="tx1"/>
            </a:solidFill>
            <a:prstDash val="solid"/>
            <a:miter lim="800000"/>
            <a:headEnd/>
            <a:tailEnd/>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lt-LT" altLang="lt-LT" sz="1200" dirty="0">
                <a:latin typeface="Rockwell Nova Light" pitchFamily="18" charset="0"/>
                <a:cs typeface="Times New Roman" panose="02020603050405020304" pitchFamily="18" charset="0"/>
              </a:rPr>
              <a:t>D. Gamtos objektų ir reiškinių pažinimas</a:t>
            </a:r>
            <a:endParaRPr lang="en-US" altLang="lt-LT" sz="1200" dirty="0">
              <a:latin typeface="Rockwell Nova Light" pitchFamily="18" charset="0"/>
            </a:endParaRPr>
          </a:p>
        </p:txBody>
      </p:sp>
      <p:sp>
        <p:nvSpPr>
          <p:cNvPr id="3109" name="TextBox 73">
            <a:extLst>
              <a:ext uri="{FF2B5EF4-FFF2-40B4-BE49-F238E27FC236}">
                <a16:creationId xmlns:a16="http://schemas.microsoft.com/office/drawing/2014/main" id="{4CFE353C-95FE-4DD9-9B88-75FDC5C27F82}"/>
              </a:ext>
            </a:extLst>
          </p:cNvPr>
          <p:cNvSpPr txBox="1">
            <a:spLocks noChangeArrowheads="1"/>
          </p:cNvSpPr>
          <p:nvPr/>
        </p:nvSpPr>
        <p:spPr bwMode="auto">
          <a:xfrm>
            <a:off x="9840913" y="5649913"/>
            <a:ext cx="1765300" cy="461962"/>
          </a:xfrm>
          <a:prstGeom prst="rect">
            <a:avLst/>
          </a:prstGeom>
          <a:solidFill>
            <a:schemeClr val="accent4">
              <a:lumMod val="20000"/>
              <a:lumOff val="80000"/>
            </a:schemeClr>
          </a:solidFill>
          <a:ln w="12700">
            <a:solidFill>
              <a:schemeClr val="tx1"/>
            </a:solidFill>
            <a:prstDash val="solid"/>
            <a:miter lim="800000"/>
            <a:headEnd/>
            <a:tailEnd/>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lt-LT" altLang="lt-LT" sz="1200" dirty="0">
                <a:latin typeface="Rockwell Nova Light" pitchFamily="18" charset="0"/>
                <a:cs typeface="Times New Roman" panose="02020603050405020304" pitchFamily="18" charset="0"/>
              </a:rPr>
              <a:t>D. Gamtos objektų ir reiškinių pažinimas</a:t>
            </a:r>
            <a:endParaRPr lang="en-US" altLang="lt-LT" sz="1200" dirty="0">
              <a:latin typeface="Rockwell Nova Light" pitchFamily="18" charset="0"/>
            </a:endParaRPr>
          </a:p>
        </p:txBody>
      </p:sp>
      <p:sp>
        <p:nvSpPr>
          <p:cNvPr id="3110" name="TextBox 74">
            <a:extLst>
              <a:ext uri="{FF2B5EF4-FFF2-40B4-BE49-F238E27FC236}">
                <a16:creationId xmlns:a16="http://schemas.microsoft.com/office/drawing/2014/main" id="{12635353-C1EB-41BD-9BF2-FA24678455B3}"/>
              </a:ext>
            </a:extLst>
          </p:cNvPr>
          <p:cNvSpPr txBox="1">
            <a:spLocks noChangeArrowheads="1"/>
          </p:cNvSpPr>
          <p:nvPr/>
        </p:nvSpPr>
        <p:spPr bwMode="auto">
          <a:xfrm>
            <a:off x="9794875" y="1300163"/>
            <a:ext cx="1765300" cy="460375"/>
          </a:xfrm>
          <a:prstGeom prst="rect">
            <a:avLst/>
          </a:prstGeom>
          <a:solidFill>
            <a:schemeClr val="accent6">
              <a:lumMod val="20000"/>
              <a:lumOff val="80000"/>
            </a:schemeClr>
          </a:solidFill>
          <a:ln w="3175">
            <a:solidFill>
              <a:schemeClr val="tx1"/>
            </a:solidFill>
            <a:prstDash val="solid"/>
            <a:miter lim="800000"/>
            <a:headEnd/>
            <a:tailEnd/>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lt-LT" altLang="lt-LT" sz="1200" dirty="0">
                <a:latin typeface="Rockwell Nova Light" pitchFamily="18" charset="0"/>
                <a:cs typeface="Times New Roman" panose="02020603050405020304" pitchFamily="18" charset="0"/>
              </a:rPr>
              <a:t>B. Gamtamokslinis komunikavimas </a:t>
            </a:r>
            <a:endParaRPr lang="en-US" altLang="lt-LT" sz="1200" dirty="0">
              <a:latin typeface="Rockwell Nova Light" pitchFamily="18" charset="0"/>
            </a:endParaRPr>
          </a:p>
        </p:txBody>
      </p:sp>
      <p:sp>
        <p:nvSpPr>
          <p:cNvPr id="3111" name="TextBox 75">
            <a:extLst>
              <a:ext uri="{FF2B5EF4-FFF2-40B4-BE49-F238E27FC236}">
                <a16:creationId xmlns:a16="http://schemas.microsoft.com/office/drawing/2014/main" id="{940C4521-F708-45AA-80A7-424D820FD080}"/>
              </a:ext>
            </a:extLst>
          </p:cNvPr>
          <p:cNvSpPr txBox="1">
            <a:spLocks noChangeArrowheads="1"/>
          </p:cNvSpPr>
          <p:nvPr/>
        </p:nvSpPr>
        <p:spPr bwMode="auto">
          <a:xfrm>
            <a:off x="9826625" y="2930525"/>
            <a:ext cx="1765300" cy="461963"/>
          </a:xfrm>
          <a:prstGeom prst="rect">
            <a:avLst/>
          </a:prstGeom>
          <a:solidFill>
            <a:schemeClr val="accent4">
              <a:lumMod val="20000"/>
              <a:lumOff val="80000"/>
            </a:schemeClr>
          </a:solidFill>
          <a:ln w="12700">
            <a:solidFill>
              <a:schemeClr val="tx1"/>
            </a:solidFill>
            <a:prstDash val="solid"/>
            <a:miter lim="800000"/>
            <a:headEnd/>
            <a:tailEnd/>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lt-LT" altLang="lt-LT" sz="1200" dirty="0">
                <a:latin typeface="Rockwell Nova Light" pitchFamily="18" charset="0"/>
                <a:cs typeface="Times New Roman" panose="02020603050405020304" pitchFamily="18" charset="0"/>
              </a:rPr>
              <a:t>B. Gamtamokslinis komunikavimas </a:t>
            </a:r>
            <a:endParaRPr lang="en-US" altLang="lt-LT" sz="1200" dirty="0">
              <a:latin typeface="Rockwell Nova Light" pitchFamily="18" charset="0"/>
            </a:endParaRPr>
          </a:p>
        </p:txBody>
      </p:sp>
      <p:sp>
        <p:nvSpPr>
          <p:cNvPr id="3112" name="TextBox 76">
            <a:extLst>
              <a:ext uri="{FF2B5EF4-FFF2-40B4-BE49-F238E27FC236}">
                <a16:creationId xmlns:a16="http://schemas.microsoft.com/office/drawing/2014/main" id="{5E74B592-CF65-4871-A512-389E00FE7CC4}"/>
              </a:ext>
            </a:extLst>
          </p:cNvPr>
          <p:cNvSpPr txBox="1">
            <a:spLocks noChangeArrowheads="1"/>
          </p:cNvSpPr>
          <p:nvPr/>
        </p:nvSpPr>
        <p:spPr bwMode="auto">
          <a:xfrm>
            <a:off x="9840913" y="6276975"/>
            <a:ext cx="1765300" cy="461963"/>
          </a:xfrm>
          <a:prstGeom prst="rect">
            <a:avLst/>
          </a:prstGeom>
          <a:solidFill>
            <a:schemeClr val="accent4">
              <a:lumMod val="20000"/>
              <a:lumOff val="80000"/>
            </a:schemeClr>
          </a:solidFill>
          <a:ln w="12700">
            <a:solidFill>
              <a:schemeClr val="tx1"/>
            </a:solidFill>
            <a:prstDash val="solid"/>
            <a:miter lim="800000"/>
            <a:headEnd/>
            <a:tailEnd/>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lt-LT" altLang="lt-LT" sz="1200" dirty="0">
                <a:latin typeface="Rockwell Nova Light" pitchFamily="18" charset="0"/>
                <a:cs typeface="Times New Roman" panose="02020603050405020304" pitchFamily="18" charset="0"/>
              </a:rPr>
              <a:t>B. Gamtamokslinis komunikavimas </a:t>
            </a:r>
            <a:endParaRPr lang="en-US" altLang="lt-LT" sz="1200" dirty="0">
              <a:latin typeface="Rockwell Nova Light" pitchFamily="18" charset="0"/>
            </a:endParaRPr>
          </a:p>
        </p:txBody>
      </p:sp>
      <p:sp>
        <p:nvSpPr>
          <p:cNvPr id="3113" name="TextBox 77">
            <a:extLst>
              <a:ext uri="{FF2B5EF4-FFF2-40B4-BE49-F238E27FC236}">
                <a16:creationId xmlns:a16="http://schemas.microsoft.com/office/drawing/2014/main" id="{712E1F66-4EA4-465C-9D99-29CAB0E03C0A}"/>
              </a:ext>
            </a:extLst>
          </p:cNvPr>
          <p:cNvSpPr txBox="1">
            <a:spLocks noChangeArrowheads="1"/>
          </p:cNvSpPr>
          <p:nvPr/>
        </p:nvSpPr>
        <p:spPr bwMode="auto">
          <a:xfrm>
            <a:off x="9826625" y="3592513"/>
            <a:ext cx="1765300" cy="461962"/>
          </a:xfrm>
          <a:prstGeom prst="rect">
            <a:avLst/>
          </a:prstGeom>
          <a:solidFill>
            <a:schemeClr val="accent4">
              <a:lumMod val="20000"/>
              <a:lumOff val="80000"/>
            </a:schemeClr>
          </a:solidFill>
          <a:ln w="12700">
            <a:solidFill>
              <a:schemeClr val="tx1"/>
            </a:solidFill>
            <a:prstDash val="solid"/>
            <a:miter lim="800000"/>
            <a:headEnd/>
            <a:tailEnd/>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lt-LT" altLang="lt-LT" sz="1200" dirty="0">
                <a:latin typeface="Rockwell Nova Light" pitchFamily="18" charset="0"/>
                <a:cs typeface="Times New Roman" panose="02020603050405020304" pitchFamily="18" charset="0"/>
              </a:rPr>
              <a:t>D. Gamtos objektų ir reiškinių pažinimas</a:t>
            </a:r>
            <a:endParaRPr lang="en-US" altLang="lt-LT" sz="1200" dirty="0">
              <a:latin typeface="Rockwell Nova Light" pitchFamily="18" charset="0"/>
            </a:endParaRPr>
          </a:p>
        </p:txBody>
      </p:sp>
      <p:pic>
        <p:nvPicPr>
          <p:cNvPr id="3114" name="Picture 78">
            <a:extLst>
              <a:ext uri="{FF2B5EF4-FFF2-40B4-BE49-F238E27FC236}">
                <a16:creationId xmlns:a16="http://schemas.microsoft.com/office/drawing/2014/main" id="{8947F9FD-6A83-4102-ADF7-94497B0EC59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l="2213" r="2"/>
          <a:stretch>
            <a:fillRect/>
          </a:stretch>
        </p:blipFill>
        <p:spPr bwMode="auto">
          <a:xfrm>
            <a:off x="7675563" y="1327150"/>
            <a:ext cx="903287"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5" name="Picture 79">
            <a:extLst>
              <a:ext uri="{FF2B5EF4-FFF2-40B4-BE49-F238E27FC236}">
                <a16:creationId xmlns:a16="http://schemas.microsoft.com/office/drawing/2014/main" id="{7E0EA34A-14E5-446F-9964-8EAE64D454E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l="2213" r="2"/>
          <a:stretch>
            <a:fillRect/>
          </a:stretch>
        </p:blipFill>
        <p:spPr bwMode="auto">
          <a:xfrm>
            <a:off x="7566025" y="4389438"/>
            <a:ext cx="90170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6" name="Picture 80">
            <a:extLst>
              <a:ext uri="{FF2B5EF4-FFF2-40B4-BE49-F238E27FC236}">
                <a16:creationId xmlns:a16="http://schemas.microsoft.com/office/drawing/2014/main" id="{6BFCC2EA-14DE-476E-9243-A3544E637EB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l="74109" t="64941" r="10310"/>
          <a:stretch>
            <a:fillRect/>
          </a:stretch>
        </p:blipFill>
        <p:spPr bwMode="auto">
          <a:xfrm>
            <a:off x="8578850" y="1382713"/>
            <a:ext cx="1054100" cy="89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7" name="Picture 81">
            <a:extLst>
              <a:ext uri="{FF2B5EF4-FFF2-40B4-BE49-F238E27FC236}">
                <a16:creationId xmlns:a16="http://schemas.microsoft.com/office/drawing/2014/main" id="{24C14682-02F7-41E0-9647-421FAAFBB9F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l="2213" r="2"/>
          <a:stretch>
            <a:fillRect/>
          </a:stretch>
        </p:blipFill>
        <p:spPr bwMode="auto">
          <a:xfrm>
            <a:off x="7673975" y="5745163"/>
            <a:ext cx="90170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4" name="Straight Connector 83">
            <a:extLst>
              <a:ext uri="{FF2B5EF4-FFF2-40B4-BE49-F238E27FC236}">
                <a16:creationId xmlns:a16="http://schemas.microsoft.com/office/drawing/2014/main" id="{C43C2C53-4453-4FC1-8DBA-52FEE37B022F}"/>
              </a:ext>
            </a:extLst>
          </p:cNvPr>
          <p:cNvCxnSpPr>
            <a:cxnSpLocks/>
          </p:cNvCxnSpPr>
          <p:nvPr/>
        </p:nvCxnSpPr>
        <p:spPr>
          <a:xfrm flipV="1">
            <a:off x="1781175" y="962025"/>
            <a:ext cx="0" cy="169545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415DB3D-E3E1-4B0B-A058-D775E37E5F47}"/>
              </a:ext>
            </a:extLst>
          </p:cNvPr>
          <p:cNvCxnSpPr>
            <a:cxnSpLocks/>
          </p:cNvCxnSpPr>
          <p:nvPr/>
        </p:nvCxnSpPr>
        <p:spPr>
          <a:xfrm>
            <a:off x="1781175" y="962025"/>
            <a:ext cx="747713" cy="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963590B9-97EA-45AD-8451-6E4D802498FD}"/>
              </a:ext>
            </a:extLst>
          </p:cNvPr>
          <p:cNvCxnSpPr>
            <a:cxnSpLocks/>
          </p:cNvCxnSpPr>
          <p:nvPr/>
        </p:nvCxnSpPr>
        <p:spPr>
          <a:xfrm flipV="1">
            <a:off x="2546350" y="511175"/>
            <a:ext cx="0" cy="45085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EF17371B-5692-462D-B60A-30C5781E88DB}"/>
              </a:ext>
            </a:extLst>
          </p:cNvPr>
          <p:cNvCxnSpPr>
            <a:endCxn id="20" idx="1"/>
          </p:cNvCxnSpPr>
          <p:nvPr/>
        </p:nvCxnSpPr>
        <p:spPr>
          <a:xfrm flipV="1">
            <a:off x="2546350" y="493713"/>
            <a:ext cx="873125" cy="6350"/>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6" name="Tiesioji rodyklės jungtis 95"/>
          <p:cNvCxnSpPr/>
          <p:nvPr/>
        </p:nvCxnSpPr>
        <p:spPr>
          <a:xfrm flipH="1">
            <a:off x="5398662" y="2339516"/>
            <a:ext cx="4883" cy="2376000"/>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86" name="Tiesioji rodyklės jungtis 85"/>
          <p:cNvCxnSpPr/>
          <p:nvPr/>
        </p:nvCxnSpPr>
        <p:spPr>
          <a:xfrm>
            <a:off x="10980574" y="2343122"/>
            <a:ext cx="0" cy="2376000"/>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0" name="Tiesioji rodyklės jungtis 119"/>
          <p:cNvCxnSpPr/>
          <p:nvPr/>
        </p:nvCxnSpPr>
        <p:spPr>
          <a:xfrm>
            <a:off x="7312325" y="2333570"/>
            <a:ext cx="0" cy="2376000"/>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30941" y="5071575"/>
            <a:ext cx="11558137" cy="1764000"/>
          </a:xfrm>
          <a:prstGeom prst="rect">
            <a:avLst/>
          </a:prstGeom>
          <a:solidFill>
            <a:srgbClr val="C6E6A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lt-LT" sz="4000" b="1" i="0" u="none" strike="noStrike" kern="1200" cap="none" spc="0" normalizeH="0" baseline="0" noProof="0" dirty="0">
                <a:ln w="22225">
                  <a:solidFill>
                    <a:srgbClr val="548222"/>
                  </a:solidFill>
                  <a:prstDash val="solid"/>
                </a:ln>
                <a:solidFill>
                  <a:srgbClr val="548222"/>
                </a:solidFill>
                <a:effectLst/>
                <a:uLnTx/>
                <a:uFillTx/>
                <a:latin typeface="Calibri" panose="020F0502020204030204"/>
                <a:ea typeface="+mn-ea"/>
                <a:cs typeface="+mn-cs"/>
              </a:rPr>
              <a:t>Tarpdalykinės temos</a:t>
            </a:r>
          </a:p>
        </p:txBody>
      </p:sp>
      <p:sp>
        <p:nvSpPr>
          <p:cNvPr id="4" name="TextBox 3"/>
          <p:cNvSpPr txBox="1"/>
          <p:nvPr/>
        </p:nvSpPr>
        <p:spPr>
          <a:xfrm>
            <a:off x="346745" y="1440912"/>
            <a:ext cx="1926993" cy="923330"/>
          </a:xfrm>
          <a:prstGeom prst="rect">
            <a:avLst/>
          </a:prstGeom>
          <a:solidFill>
            <a:srgbClr val="FFC000"/>
          </a:solidFill>
          <a:ln w="28575">
            <a:solidFill>
              <a:srgbClr val="0070C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Gamtos mokslų prigimties ir raidos pažinimas (A)</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TextBox 8"/>
          <p:cNvSpPr txBox="1"/>
          <p:nvPr/>
        </p:nvSpPr>
        <p:spPr>
          <a:xfrm>
            <a:off x="320971" y="2645138"/>
            <a:ext cx="1324854" cy="312620"/>
          </a:xfrm>
          <a:prstGeom prst="rect">
            <a:avLst/>
          </a:prstGeom>
          <a:solidFill>
            <a:srgbClr val="FFCC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400" b="0" i="0" u="none" strike="noStrike" kern="1200" cap="none" spc="0" normalizeH="0" baseline="0" noProof="0" dirty="0">
                <a:ln>
                  <a:noFill/>
                </a:ln>
                <a:solidFill>
                  <a:prstClr val="black"/>
                </a:solidFill>
                <a:effectLst/>
                <a:uLnTx/>
                <a:uFillTx/>
                <a:latin typeface="Calibri" panose="020F0502020204030204"/>
                <a:ea typeface="+mn-ea"/>
                <a:cs typeface="+mn-cs"/>
              </a:rPr>
              <a:t>Pasiekimas (A</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1)</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xtBox 9"/>
          <p:cNvSpPr txBox="1"/>
          <p:nvPr/>
        </p:nvSpPr>
        <p:spPr>
          <a:xfrm>
            <a:off x="1236714" y="4351166"/>
            <a:ext cx="5688988" cy="276999"/>
          </a:xfrm>
          <a:prstGeom prst="rect">
            <a:avLst/>
          </a:prstGeom>
          <a:solidFill>
            <a:srgbClr val="FFFF99"/>
          </a:solidFill>
          <a:ln>
            <a:solidFill>
              <a:schemeClr val="accent4"/>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200" b="0" i="0" u="none" strike="noStrike" kern="1200" cap="none" spc="0" normalizeH="0" baseline="0" noProof="0" dirty="0">
                <a:ln>
                  <a:noFill/>
                </a:ln>
                <a:solidFill>
                  <a:prstClr val="black"/>
                </a:solidFill>
                <a:effectLst/>
                <a:uLnTx/>
                <a:uFillTx/>
                <a:latin typeface="Calibri" panose="020F0502020204030204"/>
                <a:ea typeface="+mn-ea"/>
                <a:cs typeface="+mn-cs"/>
              </a:rPr>
              <a:t>C1.1. Paaiškina, kuo skiriasi stebėjimas ir eksperimentas, įvardija tyrimo atlikimo etapus.</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TextBox 10"/>
          <p:cNvSpPr txBox="1"/>
          <p:nvPr/>
        </p:nvSpPr>
        <p:spPr>
          <a:xfrm>
            <a:off x="320970" y="6038576"/>
            <a:ext cx="1440000" cy="324000"/>
          </a:xfrm>
          <a:prstGeom prst="rect">
            <a:avLst/>
          </a:prstGeom>
          <a:solidFill>
            <a:srgbClr val="A7D9FF"/>
          </a:solidFill>
          <a:ln>
            <a:solidFill>
              <a:srgbClr val="0D97FF"/>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600" b="0" i="0" u="none" strike="noStrike" kern="1200" cap="none" spc="0" normalizeH="0" baseline="0" noProof="0" dirty="0">
                <a:ln>
                  <a:noFill/>
                </a:ln>
                <a:solidFill>
                  <a:prstClr val="black"/>
                </a:solidFill>
                <a:effectLst/>
                <a:uLnTx/>
                <a:uFillTx/>
                <a:latin typeface="Calibri" panose="020F0502020204030204"/>
                <a:ea typeface="+mn-ea"/>
                <a:cs typeface="+mn-cs"/>
              </a:rPr>
              <a:t>Atomo sandara</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3" name="TextBox 42"/>
          <p:cNvSpPr txBox="1"/>
          <p:nvPr/>
        </p:nvSpPr>
        <p:spPr>
          <a:xfrm>
            <a:off x="1688110" y="4028427"/>
            <a:ext cx="6774363" cy="276999"/>
          </a:xfrm>
          <a:prstGeom prst="rect">
            <a:avLst/>
          </a:prstGeom>
          <a:solidFill>
            <a:srgbClr val="FFFF99"/>
          </a:solidFill>
          <a:ln>
            <a:solidFill>
              <a:schemeClr val="accent4"/>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200" b="0" i="0" u="none" strike="noStrike" kern="1200" cap="none" spc="0" normalizeH="0" baseline="0" noProof="0" dirty="0">
                <a:ln>
                  <a:noFill/>
                </a:ln>
                <a:solidFill>
                  <a:prstClr val="black"/>
                </a:solidFill>
                <a:effectLst/>
                <a:uLnTx/>
                <a:uFillTx/>
                <a:latin typeface="Calibri" panose="020F0502020204030204"/>
                <a:ea typeface="+mn-ea"/>
                <a:cs typeface="+mn-cs"/>
              </a:rPr>
              <a:t>C1.2. Paaiškina, kas yra tyrimas, kuo skiriasi stebėjimas ir eksperimentas, įvardija tyrimų atlikimo etapus.</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5" name="Grupė 4"/>
          <p:cNvGrpSpPr/>
          <p:nvPr/>
        </p:nvGrpSpPr>
        <p:grpSpPr>
          <a:xfrm>
            <a:off x="1002523" y="2343122"/>
            <a:ext cx="1963875" cy="266710"/>
            <a:chOff x="1002523" y="2038937"/>
            <a:chExt cx="2352469" cy="626750"/>
          </a:xfrm>
        </p:grpSpPr>
        <p:cxnSp>
          <p:nvCxnSpPr>
            <p:cNvPr id="16" name="Tiesioji rodyklės jungtis 15"/>
            <p:cNvCxnSpPr>
              <a:stCxn id="4" idx="2"/>
              <a:endCxn id="9" idx="0"/>
            </p:cNvCxnSpPr>
            <p:nvPr/>
          </p:nvCxnSpPr>
          <p:spPr>
            <a:xfrm flipH="1">
              <a:off x="1002523" y="2038937"/>
              <a:ext cx="405532" cy="606201"/>
            </a:xfrm>
            <a:prstGeom prst="straightConnector1">
              <a:avLst/>
            </a:prstGeom>
            <a:ln>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Tiesioji rodyklės jungtis 18"/>
            <p:cNvCxnSpPr>
              <a:stCxn id="4" idx="2"/>
              <a:endCxn id="8" idx="0"/>
            </p:cNvCxnSpPr>
            <p:nvPr/>
          </p:nvCxnSpPr>
          <p:spPr>
            <a:xfrm>
              <a:off x="1408055" y="2038937"/>
              <a:ext cx="1027741" cy="626750"/>
            </a:xfrm>
            <a:prstGeom prst="straightConnector1">
              <a:avLst/>
            </a:prstGeom>
            <a:ln>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6" name="Tiesioji rodyklės jungtis 75"/>
            <p:cNvCxnSpPr>
              <a:stCxn id="4" idx="2"/>
              <a:endCxn id="73" idx="0"/>
            </p:cNvCxnSpPr>
            <p:nvPr/>
          </p:nvCxnSpPr>
          <p:spPr>
            <a:xfrm>
              <a:off x="1408055" y="2038937"/>
              <a:ext cx="1946937" cy="618174"/>
            </a:xfrm>
            <a:prstGeom prst="straightConnector1">
              <a:avLst/>
            </a:prstGeom>
            <a:ln>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80" name="TextBox 79"/>
          <p:cNvSpPr txBox="1"/>
          <p:nvPr/>
        </p:nvSpPr>
        <p:spPr>
          <a:xfrm>
            <a:off x="4824814" y="2659967"/>
            <a:ext cx="1807679" cy="646331"/>
          </a:xfrm>
          <a:prstGeom prst="rect">
            <a:avLst/>
          </a:prstGeom>
          <a:solidFill>
            <a:srgbClr val="FFCC00"/>
          </a:solidFill>
        </p:spPr>
        <p:txBody>
          <a:bodyPr wrap="square" rtlCol="0">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lt-LT" sz="1200" b="0" i="0" u="none" strike="noStrike" kern="1200" cap="none" spc="0" normalizeH="0" baseline="0" noProof="0" dirty="0">
                <a:ln>
                  <a:noFill/>
                </a:ln>
                <a:solidFill>
                  <a:prstClr val="black"/>
                </a:solidFill>
                <a:effectLst/>
                <a:uLnTx/>
                <a:uFillTx/>
                <a:latin typeface="Calibri" panose="020F0502020204030204"/>
                <a:ea typeface="+mn-ea"/>
                <a:cs typeface="+mn-cs"/>
              </a:rPr>
              <a:t>Formuluoja probleminius klausimus [...] tyrimo tikslus ir hipotezes (C2)</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1" name="TextBox 80"/>
          <p:cNvSpPr txBox="1"/>
          <p:nvPr/>
        </p:nvSpPr>
        <p:spPr>
          <a:xfrm>
            <a:off x="3130549" y="2642941"/>
            <a:ext cx="1644867" cy="646331"/>
          </a:xfrm>
          <a:prstGeom prst="rect">
            <a:avLst/>
          </a:prstGeom>
          <a:solidFill>
            <a:srgbClr val="FFCC00"/>
          </a:solidFill>
        </p:spPr>
        <p:txBody>
          <a:bodyPr wrap="square" rtlCol="0">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lt-LT" sz="1200" b="0" i="0" u="none" strike="noStrike" kern="1200" cap="none" spc="0" normalizeH="0" baseline="0" noProof="0" dirty="0">
                <a:ln>
                  <a:noFill/>
                </a:ln>
                <a:solidFill>
                  <a:prstClr val="black"/>
                </a:solidFill>
                <a:effectLst/>
                <a:uLnTx/>
                <a:uFillTx/>
                <a:latin typeface="Calibri" panose="020F0502020204030204"/>
                <a:ea typeface="+mn-ea"/>
                <a:cs typeface="+mn-cs"/>
              </a:rPr>
              <a:t>Paaiškina, kas yra tyrimas, įvardija tyrimo atlikimo etapus (C1)</a:t>
            </a:r>
          </a:p>
        </p:txBody>
      </p:sp>
      <p:sp>
        <p:nvSpPr>
          <p:cNvPr id="82" name="TextBox 81"/>
          <p:cNvSpPr txBox="1"/>
          <p:nvPr/>
        </p:nvSpPr>
        <p:spPr>
          <a:xfrm>
            <a:off x="6676478" y="2671501"/>
            <a:ext cx="1151909" cy="461665"/>
          </a:xfrm>
          <a:prstGeom prst="rect">
            <a:avLst/>
          </a:prstGeom>
          <a:solidFill>
            <a:srgbClr val="FFCC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200" b="0" i="0" u="none" strike="noStrike" kern="1200" cap="none" spc="0" normalizeH="0" baseline="0" noProof="0" dirty="0">
                <a:ln>
                  <a:noFill/>
                </a:ln>
                <a:solidFill>
                  <a:prstClr val="black"/>
                </a:solidFill>
                <a:effectLst/>
                <a:uLnTx/>
                <a:uFillTx/>
                <a:latin typeface="Calibri" panose="020F0502020204030204"/>
                <a:ea typeface="+mn-ea"/>
                <a:cs typeface="+mn-cs"/>
              </a:rPr>
              <a:t>Planuoja tyrimą [</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lt-LT" sz="1200" b="0" i="0" u="none" strike="noStrike" kern="1200" cap="none" spc="0" normalizeH="0" baseline="0" noProof="0" dirty="0">
                <a:ln>
                  <a:noFill/>
                </a:ln>
                <a:solidFill>
                  <a:prstClr val="black"/>
                </a:solidFill>
                <a:effectLst/>
                <a:uLnTx/>
                <a:uFillTx/>
                <a:latin typeface="Calibri" panose="020F0502020204030204"/>
                <a:ea typeface="+mn-ea"/>
                <a:cs typeface="+mn-cs"/>
              </a:rPr>
              <a:t>] (C3)</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1" name="TextBox 90"/>
          <p:cNvSpPr txBox="1"/>
          <p:nvPr/>
        </p:nvSpPr>
        <p:spPr>
          <a:xfrm>
            <a:off x="2214428" y="3690974"/>
            <a:ext cx="6666980" cy="276999"/>
          </a:xfrm>
          <a:prstGeom prst="rect">
            <a:avLst/>
          </a:prstGeom>
          <a:solidFill>
            <a:srgbClr val="FFFF99"/>
          </a:solidFill>
          <a:ln>
            <a:solidFill>
              <a:schemeClr val="accent4"/>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200" b="0" i="0" u="none" strike="noStrike" kern="1200" cap="none" spc="0" normalizeH="0" baseline="0" noProof="0" dirty="0">
                <a:ln>
                  <a:noFill/>
                </a:ln>
                <a:solidFill>
                  <a:prstClr val="black"/>
                </a:solidFill>
                <a:effectLst/>
                <a:uLnTx/>
                <a:uFillTx/>
                <a:latin typeface="Calibri" panose="020F0502020204030204"/>
                <a:ea typeface="+mn-ea"/>
                <a:cs typeface="+mn-cs"/>
              </a:rPr>
              <a:t>C1.3. Paaiškina, kas yra tyrimas, apibūdina skirtingus atlikimo būdus, įvardija tyrimo atlikimo etapų seką.</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5" name="Rodyklė dešinėn 114"/>
          <p:cNvSpPr/>
          <p:nvPr/>
        </p:nvSpPr>
        <p:spPr>
          <a:xfrm>
            <a:off x="10713038" y="2404935"/>
            <a:ext cx="1458736" cy="2293041"/>
          </a:xfrm>
          <a:prstGeom prst="rightArrow">
            <a:avLst/>
          </a:prstGeom>
          <a:solidFill>
            <a:srgbClr val="54822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Mokinio</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pasiekimų vertinimas</a:t>
            </a:r>
            <a:endParaRPr kumimoji="0" lang="en-US"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116" name="TextBox 115"/>
          <p:cNvSpPr txBox="1"/>
          <p:nvPr/>
        </p:nvSpPr>
        <p:spPr>
          <a:xfrm>
            <a:off x="320970" y="4697976"/>
            <a:ext cx="11568108" cy="400110"/>
          </a:xfrm>
          <a:prstGeom prst="rect">
            <a:avLst/>
          </a:prstGeom>
          <a:solidFill>
            <a:srgbClr val="0070C0"/>
          </a:solidFill>
          <a:ln>
            <a:solidFill>
              <a:srgbClr val="00206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2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Mokymosi turinys</a:t>
            </a:r>
            <a:endParaRPr kumimoji="0" lang="en-US" sz="2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122" name="Stačiakampis 121"/>
          <p:cNvSpPr/>
          <p:nvPr/>
        </p:nvSpPr>
        <p:spPr>
          <a:xfrm>
            <a:off x="340915" y="5419772"/>
            <a:ext cx="1986506" cy="369332"/>
          </a:xfrm>
          <a:prstGeom prst="rect">
            <a:avLst/>
          </a:prstGeom>
          <a:solidFill>
            <a:srgbClr val="0192FF"/>
          </a:solid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Medžiagos sandara</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4" name="Stačiakampis 123"/>
          <p:cNvSpPr/>
          <p:nvPr/>
        </p:nvSpPr>
        <p:spPr>
          <a:xfrm>
            <a:off x="2424822" y="5415848"/>
            <a:ext cx="1846980" cy="369332"/>
          </a:xfrm>
          <a:prstGeom prst="rect">
            <a:avLst/>
          </a:prstGeom>
          <a:solidFill>
            <a:srgbClr val="0192FF"/>
          </a:solid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Žemė ir kosmosas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5" name="Stačiakampis 124"/>
          <p:cNvSpPr/>
          <p:nvPr/>
        </p:nvSpPr>
        <p:spPr>
          <a:xfrm>
            <a:off x="6783599" y="5415848"/>
            <a:ext cx="1977016" cy="369332"/>
          </a:xfrm>
          <a:prstGeom prst="rect">
            <a:avLst/>
          </a:prstGeom>
          <a:solidFill>
            <a:srgbClr val="0192FF"/>
          </a:solid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Šiluminiai reiškiniai</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8" name="TextBox 127"/>
          <p:cNvSpPr txBox="1"/>
          <p:nvPr/>
        </p:nvSpPr>
        <p:spPr>
          <a:xfrm>
            <a:off x="1814104" y="6045893"/>
            <a:ext cx="1548000" cy="324000"/>
          </a:xfrm>
          <a:prstGeom prst="rect">
            <a:avLst/>
          </a:prstGeom>
          <a:solidFill>
            <a:srgbClr val="A7D9FF"/>
          </a:solidFill>
          <a:ln>
            <a:solidFill>
              <a:srgbClr val="0D97FF"/>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600" b="0" i="0" u="none" strike="noStrike" kern="1200" cap="none" spc="0" normalizeH="0" baseline="0" noProof="0" dirty="0">
                <a:ln>
                  <a:noFill/>
                </a:ln>
                <a:solidFill>
                  <a:prstClr val="black"/>
                </a:solidFill>
                <a:effectLst/>
                <a:uLnTx/>
                <a:uFillTx/>
                <a:latin typeface="Calibri" panose="020F0502020204030204"/>
                <a:ea typeface="+mn-ea"/>
                <a:cs typeface="+mn-cs"/>
              </a:rPr>
              <a:t>Radioaktyvumas</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9" name="TextBox 128"/>
          <p:cNvSpPr txBox="1"/>
          <p:nvPr/>
        </p:nvSpPr>
        <p:spPr>
          <a:xfrm>
            <a:off x="3407827" y="6038576"/>
            <a:ext cx="1447410" cy="338554"/>
          </a:xfrm>
          <a:prstGeom prst="rect">
            <a:avLst/>
          </a:prstGeom>
          <a:solidFill>
            <a:srgbClr val="A7D9FF"/>
          </a:solidFill>
          <a:ln>
            <a:solidFill>
              <a:srgbClr val="0D97FF"/>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600" b="0" i="0" u="none" strike="noStrike" kern="1200" cap="none" spc="0" normalizeH="0" baseline="0" noProof="0" dirty="0">
                <a:ln>
                  <a:noFill/>
                </a:ln>
                <a:solidFill>
                  <a:prstClr val="black"/>
                </a:solidFill>
                <a:effectLst/>
                <a:uLnTx/>
                <a:uFillTx/>
                <a:latin typeface="Calibri" panose="020F0502020204030204"/>
                <a:ea typeface="+mn-ea"/>
                <a:cs typeface="+mn-cs"/>
              </a:rPr>
              <a:t>Atomų virsmai</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31" name="Tiesioji rodyklės jungtis 130"/>
          <p:cNvCxnSpPr>
            <a:stCxn id="122" idx="2"/>
            <a:endCxn id="11" idx="0"/>
          </p:cNvCxnSpPr>
          <p:nvPr/>
        </p:nvCxnSpPr>
        <p:spPr>
          <a:xfrm flipH="1">
            <a:off x="1040970" y="5789104"/>
            <a:ext cx="293198" cy="249472"/>
          </a:xfrm>
          <a:prstGeom prst="straightConnector1">
            <a:avLst/>
          </a:prstGeom>
          <a:ln>
            <a:solidFill>
              <a:srgbClr val="0D97FF"/>
            </a:solidFill>
            <a:tailEnd type="triangle"/>
          </a:ln>
        </p:spPr>
        <p:style>
          <a:lnRef idx="1">
            <a:schemeClr val="accent1"/>
          </a:lnRef>
          <a:fillRef idx="0">
            <a:schemeClr val="accent1"/>
          </a:fillRef>
          <a:effectRef idx="0">
            <a:schemeClr val="accent1"/>
          </a:effectRef>
          <a:fontRef idx="minor">
            <a:schemeClr val="tx1"/>
          </a:fontRef>
        </p:style>
      </p:cxnSp>
      <p:cxnSp>
        <p:nvCxnSpPr>
          <p:cNvPr id="133" name="Tiesioji rodyklės jungtis 132"/>
          <p:cNvCxnSpPr>
            <a:stCxn id="122" idx="2"/>
          </p:cNvCxnSpPr>
          <p:nvPr/>
        </p:nvCxnSpPr>
        <p:spPr>
          <a:xfrm>
            <a:off x="1334168" y="5789104"/>
            <a:ext cx="1253936" cy="228331"/>
          </a:xfrm>
          <a:prstGeom prst="straightConnector1">
            <a:avLst/>
          </a:prstGeom>
          <a:ln>
            <a:solidFill>
              <a:srgbClr val="0D97FF"/>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Tiesioji rodyklės jungtis 135"/>
          <p:cNvCxnSpPr/>
          <p:nvPr/>
        </p:nvCxnSpPr>
        <p:spPr>
          <a:xfrm flipV="1">
            <a:off x="1371422" y="5104482"/>
            <a:ext cx="0" cy="324000"/>
          </a:xfrm>
          <a:prstGeom prst="straightConnector1">
            <a:avLst/>
          </a:prstGeom>
          <a:ln w="28575">
            <a:solidFill>
              <a:srgbClr val="0D97FF"/>
            </a:solidFill>
            <a:tailEnd type="triangle"/>
          </a:ln>
        </p:spPr>
        <p:style>
          <a:lnRef idx="1">
            <a:schemeClr val="accent1"/>
          </a:lnRef>
          <a:fillRef idx="0">
            <a:schemeClr val="accent1"/>
          </a:fillRef>
          <a:effectRef idx="0">
            <a:schemeClr val="accent1"/>
          </a:effectRef>
          <a:fontRef idx="minor">
            <a:schemeClr val="tx1"/>
          </a:fontRef>
        </p:style>
      </p:cxnSp>
      <p:grpSp>
        <p:nvGrpSpPr>
          <p:cNvPr id="50" name="Grupė 49"/>
          <p:cNvGrpSpPr/>
          <p:nvPr/>
        </p:nvGrpSpPr>
        <p:grpSpPr>
          <a:xfrm>
            <a:off x="1297987" y="2926572"/>
            <a:ext cx="9346199" cy="1379614"/>
            <a:chOff x="1297987" y="2926572"/>
            <a:chExt cx="9346199" cy="1379614"/>
          </a:xfrm>
        </p:grpSpPr>
        <p:sp>
          <p:nvSpPr>
            <p:cNvPr id="92" name="TextBox 91"/>
            <p:cNvSpPr txBox="1"/>
            <p:nvPr/>
          </p:nvSpPr>
          <p:spPr>
            <a:xfrm>
              <a:off x="2699605" y="3360646"/>
              <a:ext cx="7944581" cy="276999"/>
            </a:xfrm>
            <a:prstGeom prst="rect">
              <a:avLst/>
            </a:prstGeom>
            <a:solidFill>
              <a:srgbClr val="FFFF99"/>
            </a:solidFill>
            <a:ln>
              <a:solidFill>
                <a:schemeClr val="accent4"/>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200" b="0" i="0" u="none" strike="noStrike" kern="1200" cap="none" spc="0" normalizeH="0" baseline="0" noProof="0" dirty="0">
                  <a:ln>
                    <a:noFill/>
                  </a:ln>
                  <a:solidFill>
                    <a:prstClr val="black"/>
                  </a:solidFill>
                  <a:effectLst/>
                  <a:uLnTx/>
                  <a:uFillTx/>
                  <a:latin typeface="Calibri" panose="020F0502020204030204"/>
                  <a:ea typeface="+mn-ea"/>
                  <a:cs typeface="+mn-cs"/>
                </a:rPr>
                <a:t>C1.4. Paaiškina, kas yra tyrimas, kuo skiriasi stebėjimas ir eksperimentas, kada jie taikomi, nurodo tyrimo atlikimo etapų seką. </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49" name="Grupė 48"/>
            <p:cNvGrpSpPr/>
            <p:nvPr/>
          </p:nvGrpSpPr>
          <p:grpSpPr>
            <a:xfrm>
              <a:off x="1297987" y="2926572"/>
              <a:ext cx="1863896" cy="1379614"/>
              <a:chOff x="1297987" y="2926572"/>
              <a:chExt cx="1863896" cy="1379614"/>
            </a:xfrm>
          </p:grpSpPr>
          <p:cxnSp>
            <p:nvCxnSpPr>
              <p:cNvPr id="94" name="Tiesioji rodyklės jungtis 93"/>
              <p:cNvCxnSpPr/>
              <p:nvPr/>
            </p:nvCxnSpPr>
            <p:spPr>
              <a:xfrm flipH="1">
                <a:off x="2446971" y="2957758"/>
                <a:ext cx="692677" cy="696042"/>
              </a:xfrm>
              <a:prstGeom prst="straightConnector1">
                <a:avLst/>
              </a:prstGeom>
              <a:ln>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1" name="Tiesioji rodyklės jungtis 60"/>
              <p:cNvCxnSpPr>
                <a:stCxn id="81" idx="1"/>
              </p:cNvCxnSpPr>
              <p:nvPr/>
            </p:nvCxnSpPr>
            <p:spPr>
              <a:xfrm flipH="1">
                <a:off x="2916034" y="2966107"/>
                <a:ext cx="214515" cy="396000"/>
              </a:xfrm>
              <a:prstGeom prst="straightConnector1">
                <a:avLst/>
              </a:prstGeom>
              <a:ln>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2" name="Tiesioji rodyklės jungtis 61"/>
              <p:cNvCxnSpPr/>
              <p:nvPr/>
            </p:nvCxnSpPr>
            <p:spPr>
              <a:xfrm flipH="1">
                <a:off x="1297987" y="2930221"/>
                <a:ext cx="1863896" cy="1375965"/>
              </a:xfrm>
              <a:prstGeom prst="straightConnector1">
                <a:avLst/>
              </a:prstGeom>
              <a:ln>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5" name="Tiesioji rodyklės jungtis 64"/>
              <p:cNvCxnSpPr/>
              <p:nvPr/>
            </p:nvCxnSpPr>
            <p:spPr>
              <a:xfrm flipH="1">
                <a:off x="1910183" y="2926572"/>
                <a:ext cx="1223500" cy="1027539"/>
              </a:xfrm>
              <a:prstGeom prst="straightConnector1">
                <a:avLst/>
              </a:prstGeom>
              <a:ln>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67" name="TextBox 66"/>
          <p:cNvSpPr txBox="1"/>
          <p:nvPr/>
        </p:nvSpPr>
        <p:spPr>
          <a:xfrm>
            <a:off x="2393545" y="1437029"/>
            <a:ext cx="2017266" cy="923330"/>
          </a:xfrm>
          <a:prstGeom prst="rect">
            <a:avLst/>
          </a:prstGeom>
          <a:solidFill>
            <a:srgbClr val="FFC000"/>
          </a:solidFill>
          <a:ln w="28575">
            <a:solidFill>
              <a:srgbClr val="0070C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Gamtamokslinis komunikavimas (B)</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8" name="TextBox 67"/>
          <p:cNvSpPr txBox="1"/>
          <p:nvPr/>
        </p:nvSpPr>
        <p:spPr>
          <a:xfrm>
            <a:off x="4542970" y="1447424"/>
            <a:ext cx="1739776" cy="923330"/>
          </a:xfrm>
          <a:prstGeom prst="rect">
            <a:avLst/>
          </a:prstGeom>
          <a:solidFill>
            <a:srgbClr val="FFC000"/>
          </a:solidFill>
          <a:ln w="28575">
            <a:solidFill>
              <a:srgbClr val="0070C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Gamtamokslinis tyrinėjimas (C)</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75" name="Tiesioji rodyklės jungtis 74"/>
          <p:cNvCxnSpPr/>
          <p:nvPr/>
        </p:nvCxnSpPr>
        <p:spPr>
          <a:xfrm flipH="1" flipV="1">
            <a:off x="7290070" y="1119316"/>
            <a:ext cx="1" cy="313200"/>
          </a:xfrm>
          <a:prstGeom prst="straightConnector1">
            <a:avLst/>
          </a:prstGeom>
          <a:ln w="28575">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77" name="Tiesioji rodyklės jungtis 76"/>
          <p:cNvCxnSpPr/>
          <p:nvPr/>
        </p:nvCxnSpPr>
        <p:spPr>
          <a:xfrm flipH="1" flipV="1">
            <a:off x="10994862" y="1100879"/>
            <a:ext cx="1" cy="312364"/>
          </a:xfrm>
          <a:prstGeom prst="straightConnector1">
            <a:avLst/>
          </a:prstGeom>
          <a:ln w="28575">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79" name="Tiesioji rodyklės jungtis 78"/>
          <p:cNvCxnSpPr/>
          <p:nvPr/>
        </p:nvCxnSpPr>
        <p:spPr>
          <a:xfrm>
            <a:off x="9190337" y="2326093"/>
            <a:ext cx="0" cy="2376000"/>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88" name="Tiesioji rodyklės jungtis 87"/>
          <p:cNvCxnSpPr/>
          <p:nvPr/>
        </p:nvCxnSpPr>
        <p:spPr>
          <a:xfrm flipH="1" flipV="1">
            <a:off x="9142120" y="1111369"/>
            <a:ext cx="1" cy="312364"/>
          </a:xfrm>
          <a:prstGeom prst="straightConnector1">
            <a:avLst/>
          </a:prstGeom>
          <a:ln w="28575">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90" name="TextBox 89"/>
          <p:cNvSpPr txBox="1"/>
          <p:nvPr/>
        </p:nvSpPr>
        <p:spPr>
          <a:xfrm>
            <a:off x="1671383" y="2641034"/>
            <a:ext cx="684000" cy="312620"/>
          </a:xfrm>
          <a:prstGeom prst="rect">
            <a:avLst/>
          </a:prstGeom>
          <a:solidFill>
            <a:srgbClr val="FFCC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400" b="0" i="0" u="none" strike="noStrike" kern="1200" cap="none" spc="0" normalizeH="0" baseline="0" noProof="0" dirty="0">
                <a:ln>
                  <a:noFill/>
                </a:ln>
                <a:solidFill>
                  <a:prstClr val="black"/>
                </a:solidFill>
                <a:effectLst/>
                <a:uLnTx/>
                <a:uFillTx/>
                <a:latin typeface="Calibri" panose="020F0502020204030204"/>
                <a:ea typeface="+mn-ea"/>
                <a:cs typeface="+mn-cs"/>
              </a:rPr>
              <a:t>... (A2</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3" name="TextBox 92"/>
          <p:cNvSpPr txBox="1"/>
          <p:nvPr/>
        </p:nvSpPr>
        <p:spPr>
          <a:xfrm>
            <a:off x="7867586" y="2685687"/>
            <a:ext cx="636543" cy="307777"/>
          </a:xfrm>
          <a:prstGeom prst="rect">
            <a:avLst/>
          </a:prstGeom>
          <a:solidFill>
            <a:srgbClr val="FFCC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lt-LT" sz="1400" b="0" i="0" u="none" strike="noStrike" kern="1200" cap="none" spc="0" normalizeH="0" baseline="0" noProof="0" dirty="0">
                <a:ln>
                  <a:noFill/>
                </a:ln>
                <a:solidFill>
                  <a:prstClr val="black"/>
                </a:solidFill>
                <a:effectLst/>
                <a:uLnTx/>
                <a:uFillTx/>
                <a:latin typeface="Calibri" panose="020F0502020204030204"/>
                <a:ea typeface="+mn-ea"/>
                <a:cs typeface="+mn-cs"/>
              </a:rPr>
              <a:t>(C4)</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18" name="Grupė 17"/>
          <p:cNvGrpSpPr/>
          <p:nvPr/>
        </p:nvGrpSpPr>
        <p:grpSpPr>
          <a:xfrm>
            <a:off x="4484166" y="2370754"/>
            <a:ext cx="3701692" cy="314933"/>
            <a:chOff x="4484166" y="2370754"/>
            <a:chExt cx="3701692" cy="314933"/>
          </a:xfrm>
        </p:grpSpPr>
        <p:grpSp>
          <p:nvGrpSpPr>
            <p:cNvPr id="13" name="Grupė 12"/>
            <p:cNvGrpSpPr/>
            <p:nvPr/>
          </p:nvGrpSpPr>
          <p:grpSpPr>
            <a:xfrm>
              <a:off x="4484166" y="2370754"/>
              <a:ext cx="2366562" cy="289783"/>
              <a:chOff x="4405758" y="2025643"/>
              <a:chExt cx="2352469" cy="645858"/>
            </a:xfrm>
          </p:grpSpPr>
          <p:cxnSp>
            <p:nvCxnSpPr>
              <p:cNvPr id="84" name="Tiesioji rodyklės jungtis 83"/>
              <p:cNvCxnSpPr>
                <a:stCxn id="58" idx="2"/>
                <a:endCxn id="81" idx="0"/>
              </p:cNvCxnSpPr>
              <p:nvPr/>
            </p:nvCxnSpPr>
            <p:spPr>
              <a:xfrm flipH="1">
                <a:off x="4405758" y="2070732"/>
                <a:ext cx="380040" cy="588796"/>
              </a:xfrm>
              <a:prstGeom prst="straightConnector1">
                <a:avLst/>
              </a:prstGeom>
              <a:ln>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5" name="Tiesioji rodyklės jungtis 84"/>
              <p:cNvCxnSpPr>
                <a:endCxn id="80" idx="0"/>
              </p:cNvCxnSpPr>
              <p:nvPr/>
            </p:nvCxnSpPr>
            <p:spPr>
              <a:xfrm>
                <a:off x="4811632" y="2025643"/>
                <a:ext cx="1031375" cy="634894"/>
              </a:xfrm>
              <a:prstGeom prst="straightConnector1">
                <a:avLst/>
              </a:prstGeom>
              <a:ln>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9" name="Tiesioji rodyklės jungtis 88"/>
              <p:cNvCxnSpPr>
                <a:endCxn id="82" idx="0"/>
              </p:cNvCxnSpPr>
              <p:nvPr/>
            </p:nvCxnSpPr>
            <p:spPr>
              <a:xfrm>
                <a:off x="4849253" y="2061502"/>
                <a:ext cx="1908974" cy="609999"/>
              </a:xfrm>
              <a:prstGeom prst="straightConnector1">
                <a:avLst/>
              </a:prstGeom>
              <a:ln>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95" name="Tiesioji rodyklės jungtis 94"/>
            <p:cNvCxnSpPr>
              <a:endCxn id="93" idx="0"/>
            </p:cNvCxnSpPr>
            <p:nvPr/>
          </p:nvCxnSpPr>
          <p:spPr>
            <a:xfrm>
              <a:off x="4991624" y="2419863"/>
              <a:ext cx="3194234" cy="265824"/>
            </a:xfrm>
            <a:prstGeom prst="straightConnector1">
              <a:avLst/>
            </a:prstGeom>
            <a:ln>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97" name="TextBox 96"/>
          <p:cNvSpPr txBox="1"/>
          <p:nvPr/>
        </p:nvSpPr>
        <p:spPr>
          <a:xfrm>
            <a:off x="2394529" y="2635106"/>
            <a:ext cx="684000" cy="312620"/>
          </a:xfrm>
          <a:prstGeom prst="rect">
            <a:avLst/>
          </a:prstGeom>
          <a:solidFill>
            <a:srgbClr val="FFCC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400" b="0" i="0" u="none" strike="noStrike" kern="1200" cap="none" spc="0" normalizeH="0" baseline="0" noProof="0" dirty="0">
                <a:ln>
                  <a:noFill/>
                </a:ln>
                <a:solidFill>
                  <a:prstClr val="black"/>
                </a:solidFill>
                <a:effectLst/>
                <a:uLnTx/>
                <a:uFillTx/>
                <a:latin typeface="Calibri" panose="020F0502020204030204"/>
                <a:ea typeface="+mn-ea"/>
                <a:cs typeface="+mn-cs"/>
              </a:rPr>
              <a:t>... (A3</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00" name="Tiesioji rodyklės jungtis 99"/>
          <p:cNvCxnSpPr>
            <a:stCxn id="122" idx="2"/>
          </p:cNvCxnSpPr>
          <p:nvPr/>
        </p:nvCxnSpPr>
        <p:spPr>
          <a:xfrm>
            <a:off x="1334168" y="5789104"/>
            <a:ext cx="2486386" cy="228331"/>
          </a:xfrm>
          <a:prstGeom prst="straightConnector1">
            <a:avLst/>
          </a:prstGeom>
          <a:ln>
            <a:solidFill>
              <a:srgbClr val="0D97FF"/>
            </a:solidFill>
            <a:tailEnd type="triangle"/>
          </a:ln>
        </p:spPr>
        <p:style>
          <a:lnRef idx="1">
            <a:schemeClr val="accent1"/>
          </a:lnRef>
          <a:fillRef idx="0">
            <a:schemeClr val="accent1"/>
          </a:fillRef>
          <a:effectRef idx="0">
            <a:schemeClr val="accent1"/>
          </a:effectRef>
          <a:fontRef idx="minor">
            <a:schemeClr val="tx1"/>
          </a:fontRef>
        </p:style>
      </p:cxnSp>
      <p:sp>
        <p:nvSpPr>
          <p:cNvPr id="108" name="Stačiakampis 107"/>
          <p:cNvSpPr/>
          <p:nvPr/>
        </p:nvSpPr>
        <p:spPr>
          <a:xfrm>
            <a:off x="4376618" y="5411096"/>
            <a:ext cx="2315955" cy="369332"/>
          </a:xfrm>
          <a:prstGeom prst="rect">
            <a:avLst/>
          </a:prstGeom>
          <a:solidFill>
            <a:srgbClr val="0192FF"/>
          </a:solid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Elektra ir magnetizmas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09" name="Tiesioji rodyklės jungtis 108"/>
          <p:cNvCxnSpPr/>
          <p:nvPr/>
        </p:nvCxnSpPr>
        <p:spPr>
          <a:xfrm flipV="1">
            <a:off x="3395502" y="5114002"/>
            <a:ext cx="0" cy="324000"/>
          </a:xfrm>
          <a:prstGeom prst="straightConnector1">
            <a:avLst/>
          </a:prstGeom>
          <a:ln w="28575">
            <a:solidFill>
              <a:srgbClr val="0D97FF"/>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Tiesioji rodyklės jungtis 109"/>
          <p:cNvCxnSpPr/>
          <p:nvPr/>
        </p:nvCxnSpPr>
        <p:spPr>
          <a:xfrm flipV="1">
            <a:off x="5491010" y="5094947"/>
            <a:ext cx="0" cy="324000"/>
          </a:xfrm>
          <a:prstGeom prst="straightConnector1">
            <a:avLst/>
          </a:prstGeom>
          <a:ln w="28575">
            <a:solidFill>
              <a:srgbClr val="0D97FF"/>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Tiesioji rodyklės jungtis 110"/>
          <p:cNvCxnSpPr/>
          <p:nvPr/>
        </p:nvCxnSpPr>
        <p:spPr>
          <a:xfrm flipV="1">
            <a:off x="7729393" y="5104467"/>
            <a:ext cx="0" cy="324000"/>
          </a:xfrm>
          <a:prstGeom prst="straightConnector1">
            <a:avLst/>
          </a:prstGeom>
          <a:ln w="28575">
            <a:solidFill>
              <a:srgbClr val="0D97FF"/>
            </a:solidFill>
            <a:tailEnd type="triangle"/>
          </a:ln>
        </p:spPr>
        <p:style>
          <a:lnRef idx="1">
            <a:schemeClr val="accent1"/>
          </a:lnRef>
          <a:fillRef idx="0">
            <a:schemeClr val="accent1"/>
          </a:fillRef>
          <a:effectRef idx="0">
            <a:schemeClr val="accent1"/>
          </a:effectRef>
          <a:fontRef idx="minor">
            <a:schemeClr val="tx1"/>
          </a:fontRef>
        </p:style>
      </p:cxnSp>
      <p:sp>
        <p:nvSpPr>
          <p:cNvPr id="112" name="Stačiakampis 111"/>
          <p:cNvSpPr/>
          <p:nvPr/>
        </p:nvSpPr>
        <p:spPr>
          <a:xfrm>
            <a:off x="8861412" y="5411096"/>
            <a:ext cx="1837362" cy="369332"/>
          </a:xfrm>
          <a:prstGeom prst="rect">
            <a:avLst/>
          </a:prstGeom>
          <a:solidFill>
            <a:srgbClr val="0192FF"/>
          </a:solid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Judėjimas ir jėgos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13" name="Tiesioji rodyklės jungtis 112"/>
          <p:cNvCxnSpPr/>
          <p:nvPr/>
        </p:nvCxnSpPr>
        <p:spPr>
          <a:xfrm flipV="1">
            <a:off x="9624869" y="5085411"/>
            <a:ext cx="0" cy="324000"/>
          </a:xfrm>
          <a:prstGeom prst="straightConnector1">
            <a:avLst/>
          </a:prstGeom>
          <a:ln w="28575">
            <a:solidFill>
              <a:srgbClr val="0D97FF"/>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Tiesioji rodyklės jungtis 113"/>
          <p:cNvCxnSpPr/>
          <p:nvPr/>
        </p:nvCxnSpPr>
        <p:spPr>
          <a:xfrm flipV="1">
            <a:off x="10962097" y="5099699"/>
            <a:ext cx="0" cy="324000"/>
          </a:xfrm>
          <a:prstGeom prst="straightConnector1">
            <a:avLst/>
          </a:prstGeom>
          <a:ln w="28575">
            <a:solidFill>
              <a:srgbClr val="0D97FF"/>
            </a:solidFill>
            <a:tailEnd type="triangle"/>
          </a:ln>
        </p:spPr>
        <p:style>
          <a:lnRef idx="1">
            <a:schemeClr val="accent1"/>
          </a:lnRef>
          <a:fillRef idx="0">
            <a:schemeClr val="accent1"/>
          </a:fillRef>
          <a:effectRef idx="0">
            <a:schemeClr val="accent1"/>
          </a:effectRef>
          <a:fontRef idx="minor">
            <a:schemeClr val="tx1"/>
          </a:fontRef>
        </p:style>
      </p:cxnSp>
      <p:sp>
        <p:nvSpPr>
          <p:cNvPr id="117" name="Stačiakampis 116"/>
          <p:cNvSpPr/>
          <p:nvPr/>
        </p:nvSpPr>
        <p:spPr>
          <a:xfrm>
            <a:off x="10802397" y="5420616"/>
            <a:ext cx="357790" cy="369332"/>
          </a:xfrm>
          <a:prstGeom prst="rect">
            <a:avLst/>
          </a:prstGeom>
          <a:solidFill>
            <a:srgbClr val="0192FF"/>
          </a:solid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8" name="Stačiakampis 117"/>
          <p:cNvSpPr/>
          <p:nvPr/>
        </p:nvSpPr>
        <p:spPr>
          <a:xfrm>
            <a:off x="11269131" y="5415848"/>
            <a:ext cx="357790" cy="369332"/>
          </a:xfrm>
          <a:prstGeom prst="rect">
            <a:avLst/>
          </a:prstGeom>
          <a:solidFill>
            <a:srgbClr val="0192FF"/>
          </a:solid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23" name="Tiesioji rodyklės jungtis 122"/>
          <p:cNvCxnSpPr/>
          <p:nvPr/>
        </p:nvCxnSpPr>
        <p:spPr>
          <a:xfrm flipV="1">
            <a:off x="11443115" y="5094931"/>
            <a:ext cx="0" cy="324000"/>
          </a:xfrm>
          <a:prstGeom prst="straightConnector1">
            <a:avLst/>
          </a:prstGeom>
          <a:ln w="28575">
            <a:solidFill>
              <a:srgbClr val="0D97FF"/>
            </a:solidFill>
            <a:tailEnd type="triangle"/>
          </a:ln>
        </p:spPr>
        <p:style>
          <a:lnRef idx="1">
            <a:schemeClr val="accent1"/>
          </a:lnRef>
          <a:fillRef idx="0">
            <a:schemeClr val="accent1"/>
          </a:fillRef>
          <a:effectRef idx="0">
            <a:schemeClr val="accent1"/>
          </a:effectRef>
          <a:fontRef idx="minor">
            <a:schemeClr val="tx1"/>
          </a:fontRef>
        </p:style>
      </p:cxnSp>
      <p:grpSp>
        <p:nvGrpSpPr>
          <p:cNvPr id="51" name="Grupė 50"/>
          <p:cNvGrpSpPr/>
          <p:nvPr/>
        </p:nvGrpSpPr>
        <p:grpSpPr>
          <a:xfrm>
            <a:off x="320970" y="83293"/>
            <a:ext cx="11583649" cy="6838345"/>
            <a:chOff x="320970" y="83293"/>
            <a:chExt cx="11583649" cy="6838345"/>
          </a:xfrm>
        </p:grpSpPr>
        <p:sp>
          <p:nvSpPr>
            <p:cNvPr id="6" name="TextBox 5"/>
            <p:cNvSpPr txBox="1"/>
            <p:nvPr/>
          </p:nvSpPr>
          <p:spPr>
            <a:xfrm>
              <a:off x="320971" y="88350"/>
              <a:ext cx="2422229" cy="369332"/>
            </a:xfrm>
            <a:prstGeom prst="rect">
              <a:avLst/>
            </a:prstGeom>
            <a:solidFill>
              <a:srgbClr val="92D050"/>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Pažinimo </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k</a:t>
              </a:r>
              <a:r>
                <a:rPr kumimoji="0" lang="lt-LT" sz="1800" b="0" i="0" u="none" strike="noStrike" kern="1200" cap="none" spc="0" normalizeH="0" baseline="0" noProof="0" dirty="0" err="1">
                  <a:ln>
                    <a:noFill/>
                  </a:ln>
                  <a:solidFill>
                    <a:prstClr val="black"/>
                  </a:solidFill>
                  <a:effectLst/>
                  <a:uLnTx/>
                  <a:uFillTx/>
                  <a:latin typeface="Calibri" panose="020F0502020204030204"/>
                  <a:ea typeface="+mn-ea"/>
                  <a:cs typeface="+mn-cs"/>
                </a:rPr>
                <a:t>ompetencija</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xtBox 6"/>
            <p:cNvSpPr txBox="1"/>
            <p:nvPr/>
          </p:nvSpPr>
          <p:spPr>
            <a:xfrm>
              <a:off x="320970" y="727513"/>
              <a:ext cx="11583648" cy="400110"/>
            </a:xfrm>
            <a:prstGeom prst="rect">
              <a:avLst/>
            </a:prstGeom>
            <a:solidFill>
              <a:srgbClr val="679E2A"/>
            </a:solidFill>
            <a:ln>
              <a:solidFill>
                <a:srgbClr val="0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2000" b="1" i="0" u="none" strike="noStrike" kern="1200" cap="none" spc="0" normalizeH="0" baseline="0" noProof="0" dirty="0">
                  <a:ln>
                    <a:noFill/>
                  </a:ln>
                  <a:solidFill>
                    <a:prstClr val="white"/>
                  </a:solidFill>
                  <a:effectLst/>
                  <a:uLnTx/>
                  <a:uFillTx/>
                  <a:latin typeface="Calibri" panose="020F0502020204030204"/>
                  <a:ea typeface="+mn-ea"/>
                  <a:cs typeface="+mn-cs"/>
                </a:rPr>
                <a:t>Kompetencijų žemėlapis</a:t>
              </a:r>
              <a:endPar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 name="TextBox 31"/>
            <p:cNvSpPr txBox="1"/>
            <p:nvPr/>
          </p:nvSpPr>
          <p:spPr>
            <a:xfrm>
              <a:off x="5926381" y="96340"/>
              <a:ext cx="2880969" cy="369332"/>
            </a:xfrm>
            <a:prstGeom prst="rect">
              <a:avLst/>
            </a:prstGeom>
            <a:solidFill>
              <a:srgbClr val="92D05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Komunikavimo </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kompetencija</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3" name="TextBox 32"/>
            <p:cNvSpPr txBox="1"/>
            <p:nvPr/>
          </p:nvSpPr>
          <p:spPr>
            <a:xfrm>
              <a:off x="2959500" y="83293"/>
              <a:ext cx="2750581" cy="369332"/>
            </a:xfrm>
            <a:prstGeom prst="rect">
              <a:avLst/>
            </a:prstGeom>
            <a:solidFill>
              <a:srgbClr val="92D050"/>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Kūrybiškumo kompetencija</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57" name="Tiesioji rodyklės jungtis 56"/>
            <p:cNvCxnSpPr/>
            <p:nvPr/>
          </p:nvCxnSpPr>
          <p:spPr>
            <a:xfrm rot="-120000" flipH="1">
              <a:off x="1519262" y="457703"/>
              <a:ext cx="10582" cy="288000"/>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56" name="Tiesioji rodyklės jungtis 55"/>
            <p:cNvCxnSpPr/>
            <p:nvPr/>
          </p:nvCxnSpPr>
          <p:spPr>
            <a:xfrm rot="-120000" flipH="1">
              <a:off x="4291210" y="452646"/>
              <a:ext cx="10582" cy="288000"/>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Tiesioji rodyklės jungtis 62"/>
            <p:cNvCxnSpPr/>
            <p:nvPr/>
          </p:nvCxnSpPr>
          <p:spPr>
            <a:xfrm rot="-120000" flipH="1">
              <a:off x="7377188" y="466692"/>
              <a:ext cx="10582" cy="288000"/>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9023650" y="95895"/>
              <a:ext cx="2880969" cy="369332"/>
            </a:xfrm>
            <a:prstGeom prst="rect">
              <a:avLst/>
            </a:prstGeom>
            <a:solidFill>
              <a:srgbClr val="92D050"/>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kompetencija</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66" name="Tiesioji rodyklės jungtis 65"/>
            <p:cNvCxnSpPr/>
            <p:nvPr/>
          </p:nvCxnSpPr>
          <p:spPr>
            <a:xfrm rot="-120000" flipH="1">
              <a:off x="10503831" y="461045"/>
              <a:ext cx="10582" cy="288000"/>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6416112" y="1447424"/>
              <a:ext cx="1744295" cy="923330"/>
            </a:xfrm>
            <a:prstGeom prst="rect">
              <a:avLst/>
            </a:prstGeom>
            <a:solidFill>
              <a:srgbClr val="FFC000"/>
            </a:solidFill>
            <a:ln w="28575">
              <a:solidFill>
                <a:srgbClr val="0070C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Gamtos objektų ir reiškinių pažinimas (D)</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2" name="TextBox 71"/>
            <p:cNvSpPr txBox="1"/>
            <p:nvPr/>
          </p:nvSpPr>
          <p:spPr>
            <a:xfrm>
              <a:off x="10146231" y="1447424"/>
              <a:ext cx="1742848" cy="923330"/>
            </a:xfrm>
            <a:prstGeom prst="rect">
              <a:avLst/>
            </a:prstGeom>
            <a:solidFill>
              <a:srgbClr val="FFC000"/>
            </a:solidFill>
            <a:ln w="28575">
              <a:solidFill>
                <a:srgbClr val="0070C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Žmogaus ir aplinkos dermės pažinimas (F)</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7" name="TextBox 86"/>
            <p:cNvSpPr txBox="1"/>
            <p:nvPr/>
          </p:nvSpPr>
          <p:spPr>
            <a:xfrm>
              <a:off x="8274288" y="1440912"/>
              <a:ext cx="1744295" cy="923330"/>
            </a:xfrm>
            <a:prstGeom prst="rect">
              <a:avLst/>
            </a:prstGeom>
            <a:solidFill>
              <a:srgbClr val="FFC000"/>
            </a:solidFill>
            <a:ln w="28575">
              <a:solidFill>
                <a:srgbClr val="0070C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Problemų sprendimas ir refleksija (E)</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6" name="TextBox 125"/>
            <p:cNvSpPr txBox="1"/>
            <p:nvPr/>
          </p:nvSpPr>
          <p:spPr>
            <a:xfrm>
              <a:off x="330941" y="5105756"/>
              <a:ext cx="11558137" cy="1815882"/>
            </a:xfrm>
            <a:prstGeom prst="rect">
              <a:avLst/>
            </a:prstGeom>
            <a:solidFill>
              <a:srgbClr val="C6E6A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lt-LT" sz="4000" b="1" i="0" u="none" strike="noStrike" kern="1200" cap="none" spc="0" normalizeH="0" baseline="0" noProof="0" dirty="0">
                  <a:ln w="22225">
                    <a:solidFill>
                      <a:srgbClr val="548222"/>
                    </a:solidFill>
                    <a:prstDash val="solid"/>
                  </a:ln>
                  <a:solidFill>
                    <a:srgbClr val="548222"/>
                  </a:solidFill>
                  <a:effectLst/>
                  <a:uLnTx/>
                  <a:uFillTx/>
                  <a:latin typeface="Calibri" panose="020F0502020204030204"/>
                  <a:ea typeface="+mn-ea"/>
                  <a:cs typeface="+mn-cs"/>
                </a:rPr>
                <a:t>Tarpdalykinės temos</a:t>
              </a:r>
            </a:p>
          </p:txBody>
        </p:sp>
        <p:sp>
          <p:nvSpPr>
            <p:cNvPr id="130" name="TextBox 129"/>
            <p:cNvSpPr txBox="1"/>
            <p:nvPr/>
          </p:nvSpPr>
          <p:spPr>
            <a:xfrm>
              <a:off x="320971" y="2679319"/>
              <a:ext cx="1324854" cy="312620"/>
            </a:xfrm>
            <a:prstGeom prst="rect">
              <a:avLst/>
            </a:prstGeom>
            <a:solidFill>
              <a:srgbClr val="FFCC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400" b="0" i="0" u="none" strike="noStrike" kern="1200" cap="none" spc="0" normalizeH="0" baseline="0" noProof="0" dirty="0">
                  <a:ln>
                    <a:noFill/>
                  </a:ln>
                  <a:solidFill>
                    <a:prstClr val="black"/>
                  </a:solidFill>
                  <a:effectLst/>
                  <a:uLnTx/>
                  <a:uFillTx/>
                  <a:latin typeface="Calibri" panose="020F0502020204030204"/>
                  <a:ea typeface="+mn-ea"/>
                  <a:cs typeface="+mn-cs"/>
                </a:rPr>
                <a:t>Pasiekimas (A</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1)</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4" name="TextBox 133"/>
            <p:cNvSpPr txBox="1"/>
            <p:nvPr/>
          </p:nvSpPr>
          <p:spPr>
            <a:xfrm>
              <a:off x="320970" y="6072757"/>
              <a:ext cx="1440000" cy="324000"/>
            </a:xfrm>
            <a:prstGeom prst="rect">
              <a:avLst/>
            </a:prstGeom>
            <a:solidFill>
              <a:srgbClr val="A7D9FF"/>
            </a:solidFill>
            <a:ln>
              <a:solidFill>
                <a:srgbClr val="0D97FF"/>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600" b="0" i="0" u="none" strike="noStrike" kern="1200" cap="none" spc="0" normalizeH="0" baseline="0" noProof="0" dirty="0">
                  <a:ln>
                    <a:noFill/>
                  </a:ln>
                  <a:solidFill>
                    <a:prstClr val="black"/>
                  </a:solidFill>
                  <a:effectLst/>
                  <a:uLnTx/>
                  <a:uFillTx/>
                  <a:latin typeface="Calibri" panose="020F0502020204030204"/>
                  <a:ea typeface="+mn-ea"/>
                  <a:cs typeface="+mn-cs"/>
                </a:rPr>
                <a:t>Atomo sandara</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8" name="TextBox 137"/>
            <p:cNvSpPr txBox="1"/>
            <p:nvPr/>
          </p:nvSpPr>
          <p:spPr>
            <a:xfrm>
              <a:off x="4824814" y="2694148"/>
              <a:ext cx="1807679" cy="646331"/>
            </a:xfrm>
            <a:prstGeom prst="rect">
              <a:avLst/>
            </a:prstGeom>
            <a:solidFill>
              <a:srgbClr val="FFCC00"/>
            </a:solidFill>
          </p:spPr>
          <p:txBody>
            <a:bodyPr wrap="square" rtlCol="0">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lt-LT" sz="1200" b="0" i="0" u="none" strike="noStrike" kern="1200" cap="none" spc="0" normalizeH="0" baseline="0" noProof="0" dirty="0">
                  <a:ln>
                    <a:noFill/>
                  </a:ln>
                  <a:solidFill>
                    <a:prstClr val="black"/>
                  </a:solidFill>
                  <a:effectLst/>
                  <a:uLnTx/>
                  <a:uFillTx/>
                  <a:latin typeface="Calibri" panose="020F0502020204030204"/>
                  <a:ea typeface="+mn-ea"/>
                  <a:cs typeface="+mn-cs"/>
                </a:rPr>
                <a:t>Formuluoja probleminius klausimus [...] tyrimo tikslus ir hipotezes (C2)</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0" name="TextBox 139"/>
            <p:cNvSpPr txBox="1"/>
            <p:nvPr/>
          </p:nvSpPr>
          <p:spPr>
            <a:xfrm>
              <a:off x="3130549" y="2677122"/>
              <a:ext cx="1644867" cy="646331"/>
            </a:xfrm>
            <a:prstGeom prst="rect">
              <a:avLst/>
            </a:prstGeom>
            <a:solidFill>
              <a:srgbClr val="FFCC00"/>
            </a:solidFill>
          </p:spPr>
          <p:txBody>
            <a:bodyPr wrap="square" rtlCol="0">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lt-LT" sz="1200" b="0" i="0" u="none" strike="noStrike" kern="1200" cap="none" spc="0" normalizeH="0" baseline="0" noProof="0" dirty="0">
                  <a:ln>
                    <a:noFill/>
                  </a:ln>
                  <a:solidFill>
                    <a:prstClr val="black"/>
                  </a:solidFill>
                  <a:effectLst/>
                  <a:uLnTx/>
                  <a:uFillTx/>
                  <a:latin typeface="Calibri" panose="020F0502020204030204"/>
                  <a:ea typeface="+mn-ea"/>
                  <a:cs typeface="+mn-cs"/>
                </a:rPr>
                <a:t>Paaiškina, kas yra tyrimas, įvardija tyrimo atlikimo etapus (C1)</a:t>
              </a:r>
            </a:p>
          </p:txBody>
        </p:sp>
        <p:sp>
          <p:nvSpPr>
            <p:cNvPr id="141" name="TextBox 140"/>
            <p:cNvSpPr txBox="1"/>
            <p:nvPr/>
          </p:nvSpPr>
          <p:spPr>
            <a:xfrm>
              <a:off x="6676478" y="2705682"/>
              <a:ext cx="1151909" cy="461665"/>
            </a:xfrm>
            <a:prstGeom prst="rect">
              <a:avLst/>
            </a:prstGeom>
            <a:solidFill>
              <a:srgbClr val="FFCC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200" b="0" i="0" u="none" strike="noStrike" kern="1200" cap="none" spc="0" normalizeH="0" baseline="0" noProof="0" dirty="0">
                  <a:ln>
                    <a:noFill/>
                  </a:ln>
                  <a:solidFill>
                    <a:prstClr val="black"/>
                  </a:solidFill>
                  <a:effectLst/>
                  <a:uLnTx/>
                  <a:uFillTx/>
                  <a:latin typeface="Calibri" panose="020F0502020204030204"/>
                  <a:ea typeface="+mn-ea"/>
                  <a:cs typeface="+mn-cs"/>
                </a:rPr>
                <a:t>Planuoja tyrimą [</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lt-LT" sz="1200" b="0" i="0" u="none" strike="noStrike" kern="1200" cap="none" spc="0" normalizeH="0" baseline="0" noProof="0" dirty="0">
                  <a:ln>
                    <a:noFill/>
                  </a:ln>
                  <a:solidFill>
                    <a:prstClr val="black"/>
                  </a:solidFill>
                  <a:effectLst/>
                  <a:uLnTx/>
                  <a:uFillTx/>
                  <a:latin typeface="Calibri" panose="020F0502020204030204"/>
                  <a:ea typeface="+mn-ea"/>
                  <a:cs typeface="+mn-cs"/>
                </a:rPr>
                <a:t>] (C3)</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5" name="Stačiakampis 144"/>
            <p:cNvSpPr/>
            <p:nvPr/>
          </p:nvSpPr>
          <p:spPr>
            <a:xfrm>
              <a:off x="340915" y="5453953"/>
              <a:ext cx="1986506" cy="369332"/>
            </a:xfrm>
            <a:prstGeom prst="rect">
              <a:avLst/>
            </a:prstGeom>
            <a:solidFill>
              <a:srgbClr val="0192FF"/>
            </a:solid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Medžiagos sandara</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6" name="Stačiakampis 145"/>
            <p:cNvSpPr/>
            <p:nvPr/>
          </p:nvSpPr>
          <p:spPr>
            <a:xfrm>
              <a:off x="2424822" y="5450029"/>
              <a:ext cx="1846980" cy="369332"/>
            </a:xfrm>
            <a:prstGeom prst="rect">
              <a:avLst/>
            </a:prstGeom>
            <a:solidFill>
              <a:srgbClr val="0192FF"/>
            </a:solid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Žemė ir kosmosas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7" name="Stačiakampis 146"/>
            <p:cNvSpPr/>
            <p:nvPr/>
          </p:nvSpPr>
          <p:spPr>
            <a:xfrm>
              <a:off x="6783599" y="5450029"/>
              <a:ext cx="1977016" cy="369332"/>
            </a:xfrm>
            <a:prstGeom prst="rect">
              <a:avLst/>
            </a:prstGeom>
            <a:solidFill>
              <a:srgbClr val="0192FF"/>
            </a:solid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Šiluminiai reiškiniai</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8" name="TextBox 147"/>
            <p:cNvSpPr txBox="1"/>
            <p:nvPr/>
          </p:nvSpPr>
          <p:spPr>
            <a:xfrm>
              <a:off x="1814104" y="6080074"/>
              <a:ext cx="1548000" cy="324000"/>
            </a:xfrm>
            <a:prstGeom prst="rect">
              <a:avLst/>
            </a:prstGeom>
            <a:solidFill>
              <a:srgbClr val="A7D9FF"/>
            </a:solidFill>
            <a:ln>
              <a:solidFill>
                <a:srgbClr val="0D97FF"/>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600" b="0" i="0" u="none" strike="noStrike" kern="1200" cap="none" spc="0" normalizeH="0" baseline="0" noProof="0" dirty="0">
                  <a:ln>
                    <a:noFill/>
                  </a:ln>
                  <a:solidFill>
                    <a:prstClr val="black"/>
                  </a:solidFill>
                  <a:effectLst/>
                  <a:uLnTx/>
                  <a:uFillTx/>
                  <a:latin typeface="Calibri" panose="020F0502020204030204"/>
                  <a:ea typeface="+mn-ea"/>
                  <a:cs typeface="+mn-cs"/>
                </a:rPr>
                <a:t>Radioaktyvumas</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9" name="TextBox 148"/>
            <p:cNvSpPr txBox="1"/>
            <p:nvPr/>
          </p:nvSpPr>
          <p:spPr>
            <a:xfrm>
              <a:off x="3407827" y="6072757"/>
              <a:ext cx="1447410" cy="338554"/>
            </a:xfrm>
            <a:prstGeom prst="rect">
              <a:avLst/>
            </a:prstGeom>
            <a:solidFill>
              <a:srgbClr val="A7D9FF"/>
            </a:solidFill>
            <a:ln>
              <a:solidFill>
                <a:srgbClr val="0D97FF"/>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600" b="0" i="0" u="none" strike="noStrike" kern="1200" cap="none" spc="0" normalizeH="0" baseline="0" noProof="0" dirty="0">
                  <a:ln>
                    <a:noFill/>
                  </a:ln>
                  <a:solidFill>
                    <a:prstClr val="black"/>
                  </a:solidFill>
                  <a:effectLst/>
                  <a:uLnTx/>
                  <a:uFillTx/>
                  <a:latin typeface="Calibri" panose="020F0502020204030204"/>
                  <a:ea typeface="+mn-ea"/>
                  <a:cs typeface="+mn-cs"/>
                </a:rPr>
                <a:t>Atomų virsmai</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50" name="Tiesioji rodyklės jungtis 149"/>
            <p:cNvCxnSpPr>
              <a:stCxn id="145" idx="2"/>
              <a:endCxn id="134" idx="0"/>
            </p:cNvCxnSpPr>
            <p:nvPr/>
          </p:nvCxnSpPr>
          <p:spPr>
            <a:xfrm flipH="1">
              <a:off x="1040970" y="5823285"/>
              <a:ext cx="293198" cy="249472"/>
            </a:xfrm>
            <a:prstGeom prst="straightConnector1">
              <a:avLst/>
            </a:prstGeom>
            <a:ln>
              <a:solidFill>
                <a:srgbClr val="0D97FF"/>
              </a:solidFill>
              <a:tailEnd type="triangle"/>
            </a:ln>
          </p:spPr>
          <p:style>
            <a:lnRef idx="1">
              <a:schemeClr val="accent1"/>
            </a:lnRef>
            <a:fillRef idx="0">
              <a:schemeClr val="accent1"/>
            </a:fillRef>
            <a:effectRef idx="0">
              <a:schemeClr val="accent1"/>
            </a:effectRef>
            <a:fontRef idx="minor">
              <a:schemeClr val="tx1"/>
            </a:fontRef>
          </p:style>
        </p:cxnSp>
        <p:cxnSp>
          <p:nvCxnSpPr>
            <p:cNvPr id="151" name="Tiesioji rodyklės jungtis 150"/>
            <p:cNvCxnSpPr/>
            <p:nvPr/>
          </p:nvCxnSpPr>
          <p:spPr>
            <a:xfrm flipV="1">
              <a:off x="1371422" y="5095799"/>
              <a:ext cx="0" cy="360000"/>
            </a:xfrm>
            <a:prstGeom prst="straightConnector1">
              <a:avLst/>
            </a:prstGeom>
            <a:ln w="28575">
              <a:solidFill>
                <a:srgbClr val="0D97FF"/>
              </a:solidFill>
              <a:tailEnd type="triangle"/>
            </a:ln>
          </p:spPr>
          <p:style>
            <a:lnRef idx="1">
              <a:schemeClr val="accent1"/>
            </a:lnRef>
            <a:fillRef idx="0">
              <a:schemeClr val="accent1"/>
            </a:fillRef>
            <a:effectRef idx="0">
              <a:schemeClr val="accent1"/>
            </a:effectRef>
            <a:fontRef idx="minor">
              <a:schemeClr val="tx1"/>
            </a:fontRef>
          </p:style>
        </p:cxnSp>
        <p:sp>
          <p:nvSpPr>
            <p:cNvPr id="161" name="TextBox 160"/>
            <p:cNvSpPr txBox="1"/>
            <p:nvPr/>
          </p:nvSpPr>
          <p:spPr>
            <a:xfrm>
              <a:off x="1671383" y="2675215"/>
              <a:ext cx="684000" cy="312620"/>
            </a:xfrm>
            <a:prstGeom prst="rect">
              <a:avLst/>
            </a:prstGeom>
            <a:solidFill>
              <a:srgbClr val="FFCC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400" b="0" i="0" u="none" strike="noStrike" kern="1200" cap="none" spc="0" normalizeH="0" baseline="0" noProof="0" dirty="0">
                  <a:ln>
                    <a:noFill/>
                  </a:ln>
                  <a:solidFill>
                    <a:prstClr val="black"/>
                  </a:solidFill>
                  <a:effectLst/>
                  <a:uLnTx/>
                  <a:uFillTx/>
                  <a:latin typeface="Calibri" panose="020F0502020204030204"/>
                  <a:ea typeface="+mn-ea"/>
                  <a:cs typeface="+mn-cs"/>
                </a:rPr>
                <a:t>... (A2</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2" name="TextBox 161"/>
            <p:cNvSpPr txBox="1"/>
            <p:nvPr/>
          </p:nvSpPr>
          <p:spPr>
            <a:xfrm>
              <a:off x="7867586" y="2719868"/>
              <a:ext cx="636543" cy="307777"/>
            </a:xfrm>
            <a:prstGeom prst="rect">
              <a:avLst/>
            </a:prstGeom>
            <a:solidFill>
              <a:srgbClr val="FFCC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lt-LT" sz="1400" b="0" i="0" u="none" strike="noStrike" kern="1200" cap="none" spc="0" normalizeH="0" baseline="0" noProof="0" dirty="0">
                  <a:ln>
                    <a:noFill/>
                  </a:ln>
                  <a:solidFill>
                    <a:prstClr val="black"/>
                  </a:solidFill>
                  <a:effectLst/>
                  <a:uLnTx/>
                  <a:uFillTx/>
                  <a:latin typeface="Calibri" panose="020F0502020204030204"/>
                  <a:ea typeface="+mn-ea"/>
                  <a:cs typeface="+mn-cs"/>
                </a:rPr>
                <a:t>(C4)</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9" name="TextBox 168"/>
            <p:cNvSpPr txBox="1"/>
            <p:nvPr/>
          </p:nvSpPr>
          <p:spPr>
            <a:xfrm>
              <a:off x="2394529" y="2669287"/>
              <a:ext cx="684000" cy="312620"/>
            </a:xfrm>
            <a:prstGeom prst="rect">
              <a:avLst/>
            </a:prstGeom>
            <a:solidFill>
              <a:srgbClr val="FFCC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400" b="0" i="0" u="none" strike="noStrike" kern="1200" cap="none" spc="0" normalizeH="0" baseline="0" noProof="0" dirty="0">
                  <a:ln>
                    <a:noFill/>
                  </a:ln>
                  <a:solidFill>
                    <a:prstClr val="black"/>
                  </a:solidFill>
                  <a:effectLst/>
                  <a:uLnTx/>
                  <a:uFillTx/>
                  <a:latin typeface="Calibri" panose="020F0502020204030204"/>
                  <a:ea typeface="+mn-ea"/>
                  <a:cs typeface="+mn-cs"/>
                </a:rPr>
                <a:t>... (A3</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70" name="Tiesioji rodyklės jungtis 169"/>
            <p:cNvCxnSpPr>
              <a:stCxn id="145" idx="2"/>
            </p:cNvCxnSpPr>
            <p:nvPr/>
          </p:nvCxnSpPr>
          <p:spPr>
            <a:xfrm>
              <a:off x="1334168" y="5823285"/>
              <a:ext cx="2486386" cy="228331"/>
            </a:xfrm>
            <a:prstGeom prst="straightConnector1">
              <a:avLst/>
            </a:prstGeom>
            <a:ln>
              <a:solidFill>
                <a:srgbClr val="0D97FF"/>
              </a:solidFill>
              <a:tailEnd type="triangle"/>
            </a:ln>
          </p:spPr>
          <p:style>
            <a:lnRef idx="1">
              <a:schemeClr val="accent1"/>
            </a:lnRef>
            <a:fillRef idx="0">
              <a:schemeClr val="accent1"/>
            </a:fillRef>
            <a:effectRef idx="0">
              <a:schemeClr val="accent1"/>
            </a:effectRef>
            <a:fontRef idx="minor">
              <a:schemeClr val="tx1"/>
            </a:fontRef>
          </p:style>
        </p:cxnSp>
        <p:sp>
          <p:nvSpPr>
            <p:cNvPr id="171" name="Stačiakampis 170"/>
            <p:cNvSpPr/>
            <p:nvPr/>
          </p:nvSpPr>
          <p:spPr>
            <a:xfrm>
              <a:off x="4376618" y="5445277"/>
              <a:ext cx="2315955" cy="369332"/>
            </a:xfrm>
            <a:prstGeom prst="rect">
              <a:avLst/>
            </a:prstGeom>
            <a:solidFill>
              <a:srgbClr val="0192FF"/>
            </a:solid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Elektra ir magnetizmas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72" name="Tiesioji rodyklės jungtis 171"/>
            <p:cNvCxnSpPr/>
            <p:nvPr/>
          </p:nvCxnSpPr>
          <p:spPr>
            <a:xfrm flipV="1">
              <a:off x="3395502" y="5105319"/>
              <a:ext cx="0" cy="360000"/>
            </a:xfrm>
            <a:prstGeom prst="straightConnector1">
              <a:avLst/>
            </a:prstGeom>
            <a:ln w="28575">
              <a:solidFill>
                <a:srgbClr val="0D97FF"/>
              </a:solidFill>
              <a:tailEnd type="triangle"/>
            </a:ln>
          </p:spPr>
          <p:style>
            <a:lnRef idx="1">
              <a:schemeClr val="accent1"/>
            </a:lnRef>
            <a:fillRef idx="0">
              <a:schemeClr val="accent1"/>
            </a:fillRef>
            <a:effectRef idx="0">
              <a:schemeClr val="accent1"/>
            </a:effectRef>
            <a:fontRef idx="minor">
              <a:schemeClr val="tx1"/>
            </a:fontRef>
          </p:style>
        </p:cxnSp>
        <p:cxnSp>
          <p:nvCxnSpPr>
            <p:cNvPr id="173" name="Tiesioji rodyklės jungtis 172"/>
            <p:cNvCxnSpPr/>
            <p:nvPr/>
          </p:nvCxnSpPr>
          <p:spPr>
            <a:xfrm flipV="1">
              <a:off x="5491010" y="5100552"/>
              <a:ext cx="0" cy="360000"/>
            </a:xfrm>
            <a:prstGeom prst="straightConnector1">
              <a:avLst/>
            </a:prstGeom>
            <a:ln w="28575">
              <a:solidFill>
                <a:srgbClr val="0D97FF"/>
              </a:solidFill>
              <a:tailEnd type="triangle"/>
            </a:ln>
          </p:spPr>
          <p:style>
            <a:lnRef idx="1">
              <a:schemeClr val="accent1"/>
            </a:lnRef>
            <a:fillRef idx="0">
              <a:schemeClr val="accent1"/>
            </a:fillRef>
            <a:effectRef idx="0">
              <a:schemeClr val="accent1"/>
            </a:effectRef>
            <a:fontRef idx="minor">
              <a:schemeClr val="tx1"/>
            </a:fontRef>
          </p:style>
        </p:cxnSp>
        <p:cxnSp>
          <p:nvCxnSpPr>
            <p:cNvPr id="174" name="Tiesioji rodyklės jungtis 173"/>
            <p:cNvCxnSpPr/>
            <p:nvPr/>
          </p:nvCxnSpPr>
          <p:spPr>
            <a:xfrm flipV="1">
              <a:off x="7729393" y="5095784"/>
              <a:ext cx="0" cy="360000"/>
            </a:xfrm>
            <a:prstGeom prst="straightConnector1">
              <a:avLst/>
            </a:prstGeom>
            <a:ln w="28575">
              <a:solidFill>
                <a:srgbClr val="0D97FF"/>
              </a:solidFill>
              <a:tailEnd type="triangle"/>
            </a:ln>
          </p:spPr>
          <p:style>
            <a:lnRef idx="1">
              <a:schemeClr val="accent1"/>
            </a:lnRef>
            <a:fillRef idx="0">
              <a:schemeClr val="accent1"/>
            </a:fillRef>
            <a:effectRef idx="0">
              <a:schemeClr val="accent1"/>
            </a:effectRef>
            <a:fontRef idx="minor">
              <a:schemeClr val="tx1"/>
            </a:fontRef>
          </p:style>
        </p:cxnSp>
        <p:sp>
          <p:nvSpPr>
            <p:cNvPr id="175" name="Stačiakampis 174"/>
            <p:cNvSpPr/>
            <p:nvPr/>
          </p:nvSpPr>
          <p:spPr>
            <a:xfrm>
              <a:off x="8861412" y="5445277"/>
              <a:ext cx="1837362" cy="369332"/>
            </a:xfrm>
            <a:prstGeom prst="rect">
              <a:avLst/>
            </a:prstGeom>
            <a:solidFill>
              <a:srgbClr val="0192FF"/>
            </a:solid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Judėjimas ir jėgos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76" name="Tiesioji rodyklės jungtis 175"/>
            <p:cNvCxnSpPr/>
            <p:nvPr/>
          </p:nvCxnSpPr>
          <p:spPr>
            <a:xfrm flipV="1">
              <a:off x="9624869" y="5091016"/>
              <a:ext cx="0" cy="360000"/>
            </a:xfrm>
            <a:prstGeom prst="straightConnector1">
              <a:avLst/>
            </a:prstGeom>
            <a:ln w="28575">
              <a:solidFill>
                <a:srgbClr val="0D97FF"/>
              </a:solidFill>
              <a:tailEnd type="triangle"/>
            </a:ln>
          </p:spPr>
          <p:style>
            <a:lnRef idx="1">
              <a:schemeClr val="accent1"/>
            </a:lnRef>
            <a:fillRef idx="0">
              <a:schemeClr val="accent1"/>
            </a:fillRef>
            <a:effectRef idx="0">
              <a:schemeClr val="accent1"/>
            </a:effectRef>
            <a:fontRef idx="minor">
              <a:schemeClr val="tx1"/>
            </a:fontRef>
          </p:style>
        </p:cxnSp>
        <p:cxnSp>
          <p:nvCxnSpPr>
            <p:cNvPr id="177" name="Tiesioji rodyklės jungtis 176"/>
            <p:cNvCxnSpPr/>
            <p:nvPr/>
          </p:nvCxnSpPr>
          <p:spPr>
            <a:xfrm flipV="1">
              <a:off x="10962097" y="5105304"/>
              <a:ext cx="0" cy="360000"/>
            </a:xfrm>
            <a:prstGeom prst="straightConnector1">
              <a:avLst/>
            </a:prstGeom>
            <a:ln w="28575">
              <a:solidFill>
                <a:srgbClr val="0D97FF"/>
              </a:solidFill>
              <a:tailEnd type="triangle"/>
            </a:ln>
          </p:spPr>
          <p:style>
            <a:lnRef idx="1">
              <a:schemeClr val="accent1"/>
            </a:lnRef>
            <a:fillRef idx="0">
              <a:schemeClr val="accent1"/>
            </a:fillRef>
            <a:effectRef idx="0">
              <a:schemeClr val="accent1"/>
            </a:effectRef>
            <a:fontRef idx="minor">
              <a:schemeClr val="tx1"/>
            </a:fontRef>
          </p:style>
        </p:cxnSp>
        <p:sp>
          <p:nvSpPr>
            <p:cNvPr id="178" name="Stačiakampis 177"/>
            <p:cNvSpPr/>
            <p:nvPr/>
          </p:nvSpPr>
          <p:spPr>
            <a:xfrm>
              <a:off x="10802397" y="5454797"/>
              <a:ext cx="357790" cy="369332"/>
            </a:xfrm>
            <a:prstGeom prst="rect">
              <a:avLst/>
            </a:prstGeom>
            <a:solidFill>
              <a:srgbClr val="0192FF"/>
            </a:solid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9" name="Stačiakampis 178"/>
            <p:cNvSpPr/>
            <p:nvPr/>
          </p:nvSpPr>
          <p:spPr>
            <a:xfrm>
              <a:off x="11269131" y="5450029"/>
              <a:ext cx="357790" cy="369332"/>
            </a:xfrm>
            <a:prstGeom prst="rect">
              <a:avLst/>
            </a:prstGeom>
            <a:solidFill>
              <a:srgbClr val="0192FF"/>
            </a:solid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8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80" name="Tiesioji rodyklės jungtis 179"/>
            <p:cNvCxnSpPr/>
            <p:nvPr/>
          </p:nvCxnSpPr>
          <p:spPr>
            <a:xfrm flipV="1">
              <a:off x="11443115" y="5086248"/>
              <a:ext cx="0" cy="360000"/>
            </a:xfrm>
            <a:prstGeom prst="straightConnector1">
              <a:avLst/>
            </a:prstGeom>
            <a:ln w="28575">
              <a:solidFill>
                <a:srgbClr val="0D97FF"/>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81" name="Tiesioji rodyklės jungtis 180"/>
          <p:cNvCxnSpPr>
            <a:stCxn id="145" idx="2"/>
          </p:cNvCxnSpPr>
          <p:nvPr/>
        </p:nvCxnSpPr>
        <p:spPr>
          <a:xfrm>
            <a:off x="1334168" y="5823285"/>
            <a:ext cx="1253936" cy="246928"/>
          </a:xfrm>
          <a:prstGeom prst="straightConnector1">
            <a:avLst/>
          </a:prstGeom>
          <a:ln>
            <a:solidFill>
              <a:srgbClr val="0D97FF"/>
            </a:solidFill>
            <a:tailEnd type="triangle"/>
          </a:ln>
        </p:spPr>
        <p:style>
          <a:lnRef idx="1">
            <a:schemeClr val="accent1"/>
          </a:lnRef>
          <a:fillRef idx="0">
            <a:schemeClr val="accent1"/>
          </a:fillRef>
          <a:effectRef idx="0">
            <a:schemeClr val="accent1"/>
          </a:effectRef>
          <a:fontRef idx="minor">
            <a:schemeClr val="tx1"/>
          </a:fontRef>
        </p:style>
      </p:cxnSp>
      <p:cxnSp>
        <p:nvCxnSpPr>
          <p:cNvPr id="223" name="Tiesioji rodyklės jungtis 222"/>
          <p:cNvCxnSpPr/>
          <p:nvPr/>
        </p:nvCxnSpPr>
        <p:spPr>
          <a:xfrm flipH="1" flipV="1">
            <a:off x="5437329" y="1127169"/>
            <a:ext cx="1" cy="313200"/>
          </a:xfrm>
          <a:prstGeom prst="straightConnector1">
            <a:avLst/>
          </a:prstGeom>
          <a:ln w="28575">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224" name="Tiesioji rodyklės jungtis 223"/>
          <p:cNvCxnSpPr/>
          <p:nvPr/>
        </p:nvCxnSpPr>
        <p:spPr>
          <a:xfrm flipH="1" flipV="1">
            <a:off x="3541506" y="1115751"/>
            <a:ext cx="1" cy="313200"/>
          </a:xfrm>
          <a:prstGeom prst="straightConnector1">
            <a:avLst/>
          </a:prstGeom>
          <a:ln w="28575">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225" name="Tiesioji rodyklės jungtis 224"/>
          <p:cNvCxnSpPr/>
          <p:nvPr/>
        </p:nvCxnSpPr>
        <p:spPr>
          <a:xfrm flipH="1" flipV="1">
            <a:off x="1397774" y="1127712"/>
            <a:ext cx="1" cy="313200"/>
          </a:xfrm>
          <a:prstGeom prst="straightConnector1">
            <a:avLst/>
          </a:prstGeom>
          <a:ln w="28575">
            <a:solidFill>
              <a:srgbClr val="FFC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1701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Lentelė 1"/>
          <p:cNvGraphicFramePr>
            <a:graphicFrameLocks noGrp="1"/>
          </p:cNvGraphicFramePr>
          <p:nvPr/>
        </p:nvGraphicFramePr>
        <p:xfrm>
          <a:off x="1" y="331931"/>
          <a:ext cx="12192002" cy="6506843"/>
        </p:xfrm>
        <a:graphic>
          <a:graphicData uri="http://schemas.openxmlformats.org/drawingml/2006/table">
            <a:tbl>
              <a:tblPr firstRow="1" firstCol="1" bandRow="1">
                <a:tableStyleId>{93296810-A885-4BE3-A3E7-6D5BEEA58F35}</a:tableStyleId>
              </a:tblPr>
              <a:tblGrid>
                <a:gridCol w="1771649">
                  <a:extLst>
                    <a:ext uri="{9D8B030D-6E8A-4147-A177-3AD203B41FA5}">
                      <a16:colId xmlns:a16="http://schemas.microsoft.com/office/drawing/2014/main" val="1622460345"/>
                    </a:ext>
                  </a:extLst>
                </a:gridCol>
                <a:gridCol w="10420353">
                  <a:extLst>
                    <a:ext uri="{9D8B030D-6E8A-4147-A177-3AD203B41FA5}">
                      <a16:colId xmlns:a16="http://schemas.microsoft.com/office/drawing/2014/main" val="3105153550"/>
                    </a:ext>
                  </a:extLst>
                </a:gridCol>
              </a:tblGrid>
              <a:tr h="191945">
                <a:tc>
                  <a:txBody>
                    <a:bodyPr/>
                    <a:lstStyle/>
                    <a:p>
                      <a:pPr>
                        <a:lnSpc>
                          <a:spcPct val="107000"/>
                        </a:lnSpc>
                        <a:spcAft>
                          <a:spcPts val="0"/>
                        </a:spcAft>
                      </a:pPr>
                      <a:r>
                        <a:rPr lang="lt-LT" sz="1200" dirty="0">
                          <a:solidFill>
                            <a:schemeClr val="tx1"/>
                          </a:solidFill>
                          <a:effectLst/>
                        </a:rPr>
                        <a:t>Pasiekimų sritis</a:t>
                      </a:r>
                      <a:endParaRPr lang="lt-LT"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266" marR="12266" marT="12266" marB="122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6A2"/>
                    </a:solidFill>
                  </a:tcPr>
                </a:tc>
                <a:tc>
                  <a:txBody>
                    <a:bodyPr/>
                    <a:lstStyle/>
                    <a:p>
                      <a:pPr>
                        <a:lnSpc>
                          <a:spcPct val="107000"/>
                        </a:lnSpc>
                        <a:spcAft>
                          <a:spcPts val="0"/>
                        </a:spcAft>
                      </a:pPr>
                      <a:r>
                        <a:rPr lang="lt-LT" sz="1200" dirty="0">
                          <a:solidFill>
                            <a:schemeClr val="tx1"/>
                          </a:solidFill>
                          <a:effectLst/>
                        </a:rPr>
                        <a:t>Pasiekimai</a:t>
                      </a:r>
                      <a:endParaRPr lang="lt-LT"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266" marR="12266" marT="12266" marB="122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6A2"/>
                    </a:solidFill>
                  </a:tcPr>
                </a:tc>
                <a:extLst>
                  <a:ext uri="{0D108BD9-81ED-4DB2-BD59-A6C34878D82A}">
                    <a16:rowId xmlns:a16="http://schemas.microsoft.com/office/drawing/2014/main" val="2675529433"/>
                  </a:ext>
                </a:extLst>
              </a:tr>
              <a:tr h="972358">
                <a:tc>
                  <a:txBody>
                    <a:bodyPr/>
                    <a:lstStyle/>
                    <a:p>
                      <a:pPr>
                        <a:lnSpc>
                          <a:spcPct val="107000"/>
                        </a:lnSpc>
                        <a:spcAft>
                          <a:spcPts val="0"/>
                        </a:spcAft>
                      </a:pPr>
                      <a:r>
                        <a:rPr lang="lt-LT" sz="1200" dirty="0">
                          <a:solidFill>
                            <a:schemeClr val="tx1"/>
                          </a:solidFill>
                          <a:effectLst/>
                        </a:rPr>
                        <a:t>Gamtos mokslų prigimties </a:t>
                      </a:r>
                    </a:p>
                    <a:p>
                      <a:pPr>
                        <a:lnSpc>
                          <a:spcPct val="107000"/>
                        </a:lnSpc>
                        <a:spcAft>
                          <a:spcPts val="0"/>
                        </a:spcAft>
                      </a:pPr>
                      <a:r>
                        <a:rPr lang="lt-LT" sz="1200" dirty="0">
                          <a:solidFill>
                            <a:schemeClr val="tx1"/>
                          </a:solidFill>
                          <a:effectLst/>
                        </a:rPr>
                        <a:t>ir raidos pažinimas (A)</a:t>
                      </a:r>
                      <a:endParaRPr lang="lt-LT"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266" marR="12266" marT="12266" marB="122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6A2"/>
                    </a:solidFill>
                  </a:tcPr>
                </a:tc>
                <a:tc>
                  <a:txBody>
                    <a:bodyPr/>
                    <a:lstStyle/>
                    <a:p>
                      <a:pPr marL="0" lvl="0" indent="0" fontAlgn="base">
                        <a:spcAft>
                          <a:spcPts val="0"/>
                        </a:spcAft>
                        <a:buFont typeface="+mj-lt"/>
                        <a:buAutoNum type="arabicPeriod"/>
                        <a:tabLst>
                          <a:tab pos="201930" algn="l"/>
                        </a:tabLst>
                      </a:pPr>
                      <a:r>
                        <a:rPr lang="lt-LT" sz="1200" kern="1200" dirty="0">
                          <a:effectLst/>
                        </a:rPr>
                        <a:t> Įvardija ir paaiškina, ką tiria fizikos mokslas, kokias problemas sprendžia. Pateikia teorinių ir taikomųjų fizikos mokslo sričių pavyzdžių (A1).</a:t>
                      </a:r>
                    </a:p>
                    <a:p>
                      <a:pPr marL="0" indent="0" fontAlgn="base">
                        <a:spcAft>
                          <a:spcPts val="0"/>
                        </a:spcAft>
                        <a:buFont typeface="+mj-lt"/>
                        <a:buAutoNum type="arabicPeriod"/>
                        <a:tabLst>
                          <a:tab pos="201930" algn="l"/>
                        </a:tabLst>
                      </a:pPr>
                      <a:r>
                        <a:rPr lang="lt-LT" sz="1200" kern="1200" dirty="0">
                          <a:effectLst/>
                        </a:rPr>
                        <a:t> Apibūdina fizikos mokslo teorijų, modelių kūrimo, pagrindimo principus, paaiškina teorijų, modelių kitimą (A2).</a:t>
                      </a:r>
                    </a:p>
                    <a:p>
                      <a:pPr marL="0" lvl="0" indent="0" fontAlgn="base">
                        <a:spcAft>
                          <a:spcPts val="0"/>
                        </a:spcAft>
                        <a:buFont typeface="+mj-lt"/>
                        <a:buAutoNum type="arabicPeriod"/>
                        <a:tabLst>
                          <a:tab pos="201930" algn="l"/>
                        </a:tabLst>
                      </a:pPr>
                      <a:r>
                        <a:rPr lang="lt-LT" sz="1200" kern="1200" dirty="0">
                          <a:effectLst/>
                        </a:rPr>
                        <a:t> Įvardija moksliniams tyrimams taikomus etikos reikalavimus. Sieja etikos normas su fizikos mokslo raida ir prognozuoja jų kitimą (A3).</a:t>
                      </a:r>
                    </a:p>
                    <a:p>
                      <a:pPr marL="0" indent="0" fontAlgn="base">
                        <a:spcAft>
                          <a:spcPts val="0"/>
                        </a:spcAft>
                        <a:buFont typeface="+mj-lt"/>
                        <a:buAutoNum type="arabicPeriod"/>
                        <a:tabLst>
                          <a:tab pos="201930" algn="l"/>
                        </a:tabLst>
                      </a:pPr>
                      <a:r>
                        <a:rPr lang="lt-LT" sz="1200" kern="1200" dirty="0">
                          <a:effectLst/>
                        </a:rPr>
                        <a:t> Apibūdina ir kritiškai vertina fizikos mokslo poveikį ir svarbą žmogui, bendruomenei, visuomenei. Apibūdina fizikos mokslo vystymąsi Lietuvoje ir pasaulyje: </a:t>
                      </a:r>
                      <a:r>
                        <a:rPr lang="lt-LT" sz="1200" dirty="0">
                          <a:effectLst/>
                        </a:rPr>
                        <a:t>įvardija žymiausius fizikos mokslo atstovus ir aptaria svarbiausius jų pasiekimus (A4).</a:t>
                      </a:r>
                      <a:endParaRPr lang="lt-L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2266" marR="12266" marT="12266" marB="122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17203128"/>
                  </a:ext>
                </a:extLst>
              </a:tr>
              <a:tr h="1132752">
                <a:tc>
                  <a:txBody>
                    <a:bodyPr/>
                    <a:lstStyle/>
                    <a:p>
                      <a:pPr>
                        <a:lnSpc>
                          <a:spcPct val="107000"/>
                        </a:lnSpc>
                        <a:spcAft>
                          <a:spcPts val="0"/>
                        </a:spcAft>
                      </a:pPr>
                      <a:r>
                        <a:rPr lang="lt-LT" sz="1200" dirty="0">
                          <a:solidFill>
                            <a:schemeClr val="tx1"/>
                          </a:solidFill>
                          <a:effectLst/>
                        </a:rPr>
                        <a:t>Gamtamokslinis </a:t>
                      </a:r>
                    </a:p>
                    <a:p>
                      <a:pPr>
                        <a:lnSpc>
                          <a:spcPct val="107000"/>
                        </a:lnSpc>
                        <a:spcAft>
                          <a:spcPts val="0"/>
                        </a:spcAft>
                      </a:pPr>
                      <a:r>
                        <a:rPr lang="lt-LT" sz="1200" dirty="0">
                          <a:solidFill>
                            <a:schemeClr val="tx1"/>
                          </a:solidFill>
                          <a:effectLst/>
                        </a:rPr>
                        <a:t>komunikavimas (B)</a:t>
                      </a:r>
                      <a:endParaRPr lang="lt-LT"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266" marR="12266" marT="12266" marB="122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6A2"/>
                    </a:solidFill>
                  </a:tcPr>
                </a:tc>
                <a:tc>
                  <a:txBody>
                    <a:bodyPr/>
                    <a:lstStyle/>
                    <a:p>
                      <a:pPr marL="0" indent="0" algn="l" defTabSz="914400" rtl="0" eaLnBrk="1" fontAlgn="base" latinLnBrk="0" hangingPunct="1">
                        <a:spcAft>
                          <a:spcPts val="0"/>
                        </a:spcAft>
                        <a:buFont typeface="+mj-lt"/>
                        <a:buAutoNum type="arabicPeriod"/>
                        <a:tabLst>
                          <a:tab pos="201930" algn="l"/>
                        </a:tabLst>
                      </a:pPr>
                      <a:r>
                        <a:rPr lang="lt-LT" sz="1200" kern="1200" dirty="0">
                          <a:solidFill>
                            <a:schemeClr val="dk1"/>
                          </a:solidFill>
                          <a:effectLst/>
                          <a:latin typeface="+mn-lt"/>
                          <a:ea typeface="+mn-ea"/>
                          <a:cs typeface="+mn-cs"/>
                        </a:rPr>
                        <a:t>Tinkamai vartoja gamtamokslines sąvokas, terminus, simbolius, formules, matavimo vienetus (B1).</a:t>
                      </a:r>
                    </a:p>
                    <a:p>
                      <a:pPr marL="0" lvl="0" indent="0" algn="l" defTabSz="914400" rtl="0" eaLnBrk="1" fontAlgn="base" latinLnBrk="0" hangingPunct="1">
                        <a:spcAft>
                          <a:spcPts val="0"/>
                        </a:spcAft>
                        <a:buFont typeface="+mj-lt"/>
                        <a:buAutoNum type="arabicPeriod"/>
                        <a:tabLst>
                          <a:tab pos="201930" algn="l"/>
                        </a:tabLst>
                      </a:pPr>
                      <a:r>
                        <a:rPr lang="lt-LT" sz="1200" kern="1200" dirty="0">
                          <a:solidFill>
                            <a:schemeClr val="dk1"/>
                          </a:solidFill>
                          <a:effectLst/>
                          <a:latin typeface="+mn-lt"/>
                          <a:ea typeface="+mn-ea"/>
                          <a:cs typeface="+mn-cs"/>
                        </a:rPr>
                        <a:t>Atsirenka reikiamą įvairiais būdais pateiktą informaciją iš skirtingų šaltinių, lygina, kritiškai vertina, klasifikuoja, apibendrina, interpretuoja, jungia skirtingų šaltinių informaciją (B2).</a:t>
                      </a:r>
                    </a:p>
                    <a:p>
                      <a:pPr marL="0" indent="0" algn="l" defTabSz="914400" rtl="0" eaLnBrk="1" fontAlgn="base" latinLnBrk="0" hangingPunct="1">
                        <a:spcAft>
                          <a:spcPts val="0"/>
                        </a:spcAft>
                        <a:buFont typeface="+mj-lt"/>
                        <a:buAutoNum type="arabicPeriod"/>
                        <a:tabLst>
                          <a:tab pos="201930" algn="l"/>
                        </a:tabLst>
                      </a:pPr>
                      <a:r>
                        <a:rPr lang="lt-LT" sz="1200" kern="1200" dirty="0">
                          <a:solidFill>
                            <a:schemeClr val="dk1"/>
                          </a:solidFill>
                          <a:effectLst/>
                          <a:latin typeface="+mn-lt"/>
                          <a:ea typeface="+mn-ea"/>
                          <a:cs typeface="+mn-cs"/>
                        </a:rPr>
                        <a:t>Skiria objektyvią informaciją, faktus, duomenis nuo subjektyvios informacijos, nuomonės, pasirenka patikimus informacijos šaltinius (B3).</a:t>
                      </a:r>
                    </a:p>
                    <a:p>
                      <a:pPr marL="0" indent="0" algn="l" defTabSz="914400" rtl="0" eaLnBrk="1" fontAlgn="base" latinLnBrk="0" hangingPunct="1">
                        <a:spcAft>
                          <a:spcPts val="0"/>
                        </a:spcAft>
                        <a:buFont typeface="+mj-lt"/>
                        <a:buAutoNum type="arabicPeriod"/>
                        <a:tabLst>
                          <a:tab pos="201930" algn="l"/>
                        </a:tabLst>
                      </a:pPr>
                      <a:r>
                        <a:rPr lang="lt-LT" sz="1200" kern="1200" dirty="0">
                          <a:solidFill>
                            <a:schemeClr val="dk1"/>
                          </a:solidFill>
                          <a:effectLst/>
                          <a:latin typeface="+mn-lt"/>
                          <a:ea typeface="+mn-ea"/>
                          <a:cs typeface="+mn-cs"/>
                        </a:rPr>
                        <a:t>Tinkamai ir tikslingai, laikydamasis etikos ir etiketo normų, vartoja kalbą skirtingais būdais ir formomis perteikdamas kitiems su fizika susietą informaciją, atlikdamas užduotis, tinkamai cituoja šaltinius. Naudoja skaitmenines technologijas (B4)</a:t>
                      </a:r>
                    </a:p>
                    <a:p>
                      <a:pPr marL="0" indent="0" algn="l" defTabSz="914400" rtl="0" eaLnBrk="1" fontAlgn="base" latinLnBrk="0" hangingPunct="1">
                        <a:lnSpc>
                          <a:spcPct val="107000"/>
                        </a:lnSpc>
                        <a:spcAft>
                          <a:spcPts val="0"/>
                        </a:spcAft>
                        <a:buFont typeface="+mj-lt"/>
                        <a:buAutoNum type="arabicPeriod"/>
                        <a:tabLst>
                          <a:tab pos="201930" algn="l"/>
                        </a:tabLst>
                      </a:pPr>
                      <a:r>
                        <a:rPr lang="lt-LT" sz="1200" kern="1200" dirty="0">
                          <a:solidFill>
                            <a:schemeClr val="dk1"/>
                          </a:solidFill>
                          <a:effectLst/>
                          <a:latin typeface="+mn-lt"/>
                          <a:ea typeface="+mn-ea"/>
                          <a:cs typeface="+mn-cs"/>
                        </a:rPr>
                        <a:t>Formuluoja klausimus, argumentais grindžia savo atsakymus (B5).</a:t>
                      </a:r>
                    </a:p>
                  </a:txBody>
                  <a:tcPr marL="12266" marR="12266" marT="12266" marB="122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2374814"/>
                  </a:ext>
                </a:extLst>
              </a:tr>
              <a:tr h="1503459">
                <a:tc>
                  <a:txBody>
                    <a:bodyPr/>
                    <a:lstStyle/>
                    <a:p>
                      <a:pPr>
                        <a:lnSpc>
                          <a:spcPct val="107000"/>
                        </a:lnSpc>
                        <a:spcAft>
                          <a:spcPts val="0"/>
                        </a:spcAft>
                      </a:pPr>
                      <a:r>
                        <a:rPr lang="lt-LT" sz="1200" dirty="0">
                          <a:solidFill>
                            <a:schemeClr val="tx1"/>
                          </a:solidFill>
                          <a:effectLst/>
                        </a:rPr>
                        <a:t>Gamtamokslinis </a:t>
                      </a:r>
                    </a:p>
                    <a:p>
                      <a:pPr>
                        <a:lnSpc>
                          <a:spcPct val="107000"/>
                        </a:lnSpc>
                        <a:spcAft>
                          <a:spcPts val="0"/>
                        </a:spcAft>
                      </a:pPr>
                      <a:r>
                        <a:rPr lang="lt-LT" sz="1200" dirty="0">
                          <a:solidFill>
                            <a:schemeClr val="tx1"/>
                          </a:solidFill>
                          <a:effectLst/>
                        </a:rPr>
                        <a:t>tyrinėjimas (C)</a:t>
                      </a:r>
                      <a:endParaRPr lang="lt-LT"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266" marR="12266" marT="12266" marB="122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6A2"/>
                    </a:solidFill>
                  </a:tcPr>
                </a:tc>
                <a:tc>
                  <a:txBody>
                    <a:bodyPr/>
                    <a:lstStyle/>
                    <a:p>
                      <a:pPr marL="0" lvl="0" indent="0" algn="l" defTabSz="914400" rtl="0" eaLnBrk="1" fontAlgn="base" latinLnBrk="0" hangingPunct="1">
                        <a:spcAft>
                          <a:spcPts val="0"/>
                        </a:spcAft>
                        <a:buFont typeface="+mj-lt"/>
                        <a:buAutoNum type="arabicPeriod"/>
                        <a:tabLst>
                          <a:tab pos="201930" algn="l"/>
                        </a:tabLst>
                      </a:pPr>
                      <a:r>
                        <a:rPr lang="lt-LT" sz="1200" kern="1200" dirty="0">
                          <a:solidFill>
                            <a:schemeClr val="dk1"/>
                          </a:solidFill>
                          <a:effectLst/>
                          <a:latin typeface="+mn-lt"/>
                          <a:ea typeface="+mn-ea"/>
                          <a:cs typeface="+mn-cs"/>
                        </a:rPr>
                        <a:t>Paaiškina, kas yra tyrimas, įvardija tyrimo atlikimo etapus (C1).</a:t>
                      </a:r>
                    </a:p>
                    <a:p>
                      <a:pPr marL="0" lvl="0" indent="0" algn="l" defTabSz="914400" rtl="0" eaLnBrk="1" fontAlgn="base" latinLnBrk="0" hangingPunct="1">
                        <a:spcAft>
                          <a:spcPts val="0"/>
                        </a:spcAft>
                        <a:buFont typeface="+mj-lt"/>
                        <a:buAutoNum type="arabicPeriod"/>
                        <a:tabLst>
                          <a:tab pos="201930" algn="l"/>
                        </a:tabLst>
                      </a:pPr>
                      <a:r>
                        <a:rPr lang="lt-LT" sz="1200" kern="1200" dirty="0">
                          <a:solidFill>
                            <a:schemeClr val="dk1"/>
                          </a:solidFill>
                          <a:effectLst/>
                          <a:latin typeface="+mn-lt"/>
                          <a:ea typeface="+mn-ea"/>
                          <a:cs typeface="+mn-cs"/>
                        </a:rPr>
                        <a:t>Formuluoja probleminius klausimus, su jais susietus tyrimo tikslus ir hipotezes (C2)</a:t>
                      </a:r>
                    </a:p>
                    <a:p>
                      <a:pPr marL="0" lvl="0" indent="0" algn="l" defTabSz="914400" rtl="0" eaLnBrk="1" fontAlgn="base" latinLnBrk="0" hangingPunct="1">
                        <a:spcAft>
                          <a:spcPts val="0"/>
                        </a:spcAft>
                        <a:buFont typeface="+mj-lt"/>
                        <a:buAutoNum type="arabicPeriod"/>
                        <a:tabLst>
                          <a:tab pos="201930" algn="l"/>
                        </a:tabLst>
                      </a:pPr>
                      <a:r>
                        <a:rPr lang="lt-LT" sz="1200" kern="1200" dirty="0">
                          <a:solidFill>
                            <a:schemeClr val="dk1"/>
                          </a:solidFill>
                          <a:effectLst/>
                          <a:latin typeface="+mn-lt"/>
                          <a:ea typeface="+mn-ea"/>
                          <a:cs typeface="+mn-cs"/>
                        </a:rPr>
                        <a:t>Planuoja tyrimą: pasirenka tinkamą tyrimo būdą, priemones, medžiagas, tyrimo atlikimo vietą, laiką bei trukmę, numato tyrimo rezultatų patikimumo užtikrinimą (C3).</a:t>
                      </a:r>
                    </a:p>
                    <a:p>
                      <a:pPr marL="0" indent="0" algn="l" defTabSz="914400" rtl="0" eaLnBrk="1" fontAlgn="base" latinLnBrk="0" hangingPunct="1">
                        <a:spcAft>
                          <a:spcPts val="0"/>
                        </a:spcAft>
                        <a:buFont typeface="+mj-lt"/>
                        <a:buAutoNum type="arabicPeriod"/>
                        <a:tabLst>
                          <a:tab pos="201930" algn="l"/>
                        </a:tabLst>
                      </a:pPr>
                      <a:r>
                        <a:rPr lang="lt-LT" sz="1200" kern="1200" dirty="0">
                          <a:solidFill>
                            <a:schemeClr val="dk1"/>
                          </a:solidFill>
                          <a:effectLst/>
                          <a:latin typeface="+mn-lt"/>
                          <a:ea typeface="+mn-ea"/>
                          <a:cs typeface="+mn-cs"/>
                        </a:rPr>
                        <a:t>Atlieka tyrimą: saugiai naudodamasis priemonėmis ir medžiagomis atlieka numatytas tyrimo veiklas laikydamasis etikos reikalavimų, tikslingai stebi vykstančius procesus ir fiksuoja pokyčius, tiksliai nuskaito matavimo priemonių rodmenis (C4). </a:t>
                      </a:r>
                    </a:p>
                    <a:p>
                      <a:pPr marL="0" indent="0" algn="l" defTabSz="914400" rtl="0" eaLnBrk="1" fontAlgn="base" latinLnBrk="0" hangingPunct="1">
                        <a:spcAft>
                          <a:spcPts val="0"/>
                        </a:spcAft>
                        <a:buFont typeface="+mj-lt"/>
                        <a:buAutoNum type="arabicPeriod"/>
                        <a:tabLst>
                          <a:tab pos="201930" algn="l"/>
                        </a:tabLst>
                      </a:pPr>
                      <a:r>
                        <a:rPr lang="lt-LT" sz="1200" kern="1200" dirty="0">
                          <a:solidFill>
                            <a:schemeClr val="dk1"/>
                          </a:solidFill>
                          <a:effectLst/>
                          <a:latin typeface="+mn-lt"/>
                          <a:ea typeface="+mn-ea"/>
                          <a:cs typeface="+mn-cs"/>
                        </a:rPr>
                        <a:t>Analizuoja gautus rezultatus ir duomenis: įvertina jų patikimumą, atrenka reikiamus išvadai daryti, atlieka reikalingus skaičiavimus ir </a:t>
                      </a:r>
                      <a:r>
                        <a:rPr lang="lt-LT" sz="1200" kern="1200" dirty="0" err="1">
                          <a:solidFill>
                            <a:schemeClr val="dk1"/>
                          </a:solidFill>
                          <a:effectLst/>
                          <a:latin typeface="+mn-lt"/>
                          <a:ea typeface="+mn-ea"/>
                          <a:cs typeface="+mn-cs"/>
                        </a:rPr>
                        <a:t>pertvarkymus</a:t>
                      </a:r>
                      <a:r>
                        <a:rPr lang="lt-LT" sz="1200" kern="1200" dirty="0">
                          <a:solidFill>
                            <a:schemeClr val="dk1"/>
                          </a:solidFill>
                          <a:effectLst/>
                          <a:latin typeface="+mn-lt"/>
                          <a:ea typeface="+mn-ea"/>
                          <a:cs typeface="+mn-cs"/>
                        </a:rPr>
                        <a:t>, pateikia tinkamais būdais (C5).</a:t>
                      </a:r>
                    </a:p>
                    <a:p>
                      <a:pPr marL="0" lvl="0" indent="0" algn="l" defTabSz="914400" rtl="0" eaLnBrk="1" fontAlgn="base" latinLnBrk="0" hangingPunct="1">
                        <a:spcAft>
                          <a:spcPts val="0"/>
                        </a:spcAft>
                        <a:buFont typeface="+mj-lt"/>
                        <a:buAutoNum type="arabicPeriod"/>
                        <a:tabLst>
                          <a:tab pos="201930" algn="l"/>
                        </a:tabLst>
                      </a:pPr>
                      <a:r>
                        <a:rPr lang="lt-LT" sz="1200" kern="1200" dirty="0">
                          <a:solidFill>
                            <a:schemeClr val="dk1"/>
                          </a:solidFill>
                          <a:effectLst/>
                          <a:latin typeface="+mn-lt"/>
                          <a:ea typeface="+mn-ea"/>
                          <a:cs typeface="+mn-cs"/>
                        </a:rPr>
                        <a:t>Formuluoja išvadas atsižvelgdamas į tyrimo hipotezę, apmąsto atliktas veiklas, numato tyrimo tobulinimo ir plėtotės galimybes (C6).</a:t>
                      </a:r>
                    </a:p>
                  </a:txBody>
                  <a:tcPr marL="12266" marR="12266" marT="12266" marB="122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8348918"/>
                  </a:ext>
                </a:extLst>
              </a:tr>
              <a:tr h="815556">
                <a:tc>
                  <a:txBody>
                    <a:bodyPr/>
                    <a:lstStyle/>
                    <a:p>
                      <a:pPr>
                        <a:lnSpc>
                          <a:spcPct val="107000"/>
                        </a:lnSpc>
                        <a:spcAft>
                          <a:spcPts val="0"/>
                        </a:spcAft>
                      </a:pPr>
                      <a:r>
                        <a:rPr lang="lt-LT" sz="1200" dirty="0">
                          <a:solidFill>
                            <a:schemeClr val="tx1"/>
                          </a:solidFill>
                          <a:effectLst/>
                        </a:rPr>
                        <a:t>Gamtos objektų ir </a:t>
                      </a:r>
                    </a:p>
                    <a:p>
                      <a:pPr>
                        <a:lnSpc>
                          <a:spcPct val="107000"/>
                        </a:lnSpc>
                        <a:spcAft>
                          <a:spcPts val="0"/>
                        </a:spcAft>
                      </a:pPr>
                      <a:r>
                        <a:rPr lang="lt-LT" sz="1200" dirty="0">
                          <a:solidFill>
                            <a:schemeClr val="tx1"/>
                          </a:solidFill>
                          <a:effectLst/>
                        </a:rPr>
                        <a:t>reiškinių pažinimas (D)</a:t>
                      </a:r>
                      <a:endParaRPr lang="lt-LT"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266" marR="12266" marT="12266" marB="122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6A2"/>
                    </a:solidFill>
                  </a:tcPr>
                </a:tc>
                <a:tc>
                  <a:txBody>
                    <a:bodyPr/>
                    <a:lstStyle/>
                    <a:p>
                      <a:pPr marL="0" indent="0" algn="l" defTabSz="914400" rtl="0" eaLnBrk="1" fontAlgn="base" latinLnBrk="0" hangingPunct="1">
                        <a:spcAft>
                          <a:spcPts val="0"/>
                        </a:spcAft>
                        <a:buFont typeface="+mj-lt"/>
                        <a:buAutoNum type="arabicPeriod"/>
                        <a:tabLst>
                          <a:tab pos="201930" algn="l"/>
                        </a:tabLst>
                      </a:pPr>
                      <a:r>
                        <a:rPr lang="lt-LT" sz="1200" kern="1200" dirty="0">
                          <a:solidFill>
                            <a:schemeClr val="dk1"/>
                          </a:solidFill>
                          <a:effectLst/>
                          <a:latin typeface="+mn-lt"/>
                          <a:ea typeface="+mn-ea"/>
                          <a:cs typeface="+mn-cs"/>
                        </a:rPr>
                        <a:t>Atpažįsta fizikos mokslo objektus ir reiškinius, juos apibūdina (D1).</a:t>
                      </a:r>
                    </a:p>
                    <a:p>
                      <a:pPr marL="0" indent="0" algn="l" defTabSz="914400" rtl="0" eaLnBrk="1" fontAlgn="base" latinLnBrk="0" hangingPunct="1">
                        <a:spcAft>
                          <a:spcPts val="0"/>
                        </a:spcAft>
                        <a:buFont typeface="+mj-lt"/>
                        <a:buAutoNum type="arabicPeriod"/>
                        <a:tabLst>
                          <a:tab pos="201930" algn="l"/>
                        </a:tabLst>
                      </a:pPr>
                      <a:r>
                        <a:rPr lang="lt-LT" sz="1200" kern="1200" dirty="0">
                          <a:solidFill>
                            <a:schemeClr val="dk1"/>
                          </a:solidFill>
                          <a:effectLst/>
                          <a:latin typeface="+mn-lt"/>
                          <a:ea typeface="+mn-ea"/>
                          <a:cs typeface="+mn-cs"/>
                        </a:rPr>
                        <a:t>Tikslingai taiko turimas fizikos žinias įvairiose situacijose, aiškindamasis procesus ir reiškinius, sieja skirtingų mokslų žinias į visumą (D2).</a:t>
                      </a:r>
                    </a:p>
                    <a:p>
                      <a:pPr marL="0" indent="0" algn="l" defTabSz="914400" rtl="0" eaLnBrk="1" fontAlgn="base" latinLnBrk="0" hangingPunct="1">
                        <a:spcAft>
                          <a:spcPts val="0"/>
                        </a:spcAft>
                        <a:buFont typeface="+mj-lt"/>
                        <a:buAutoNum type="arabicPeriod"/>
                        <a:tabLst>
                          <a:tab pos="201930" algn="l"/>
                        </a:tabLst>
                      </a:pPr>
                      <a:r>
                        <a:rPr lang="lt-LT" sz="1200" kern="1200" dirty="0">
                          <a:solidFill>
                            <a:schemeClr val="dk1"/>
                          </a:solidFill>
                          <a:effectLst/>
                          <a:latin typeface="+mn-lt"/>
                          <a:ea typeface="+mn-ea"/>
                          <a:cs typeface="+mn-cs"/>
                        </a:rPr>
                        <a:t>Aiškina fizikinių reiškinių </a:t>
                      </a:r>
                      <a:r>
                        <a:rPr lang="lt-LT" sz="1200" kern="1200" dirty="0" err="1">
                          <a:solidFill>
                            <a:schemeClr val="dk1"/>
                          </a:solidFill>
                          <a:effectLst/>
                          <a:latin typeface="+mn-lt"/>
                          <a:ea typeface="+mn-ea"/>
                          <a:cs typeface="+mn-cs"/>
                        </a:rPr>
                        <a:t>dėsningumus</a:t>
                      </a:r>
                      <a:r>
                        <a:rPr lang="lt-LT" sz="1200" kern="1200" dirty="0">
                          <a:solidFill>
                            <a:schemeClr val="dk1"/>
                          </a:solidFill>
                          <a:effectLst/>
                          <a:latin typeface="+mn-lt"/>
                          <a:ea typeface="+mn-ea"/>
                          <a:cs typeface="+mn-cs"/>
                        </a:rPr>
                        <a:t>, atpažįsta priežasties ir pasekmės ryšius, taiko fizikos dėsnius (D3).</a:t>
                      </a:r>
                    </a:p>
                    <a:p>
                      <a:pPr marL="0" lvl="0" indent="0" algn="l" defTabSz="914400" rtl="0" eaLnBrk="1" fontAlgn="base" latinLnBrk="0" hangingPunct="1">
                        <a:spcAft>
                          <a:spcPts val="0"/>
                        </a:spcAft>
                        <a:buFont typeface="+mj-lt"/>
                        <a:buAutoNum type="arabicPeriod"/>
                        <a:tabLst>
                          <a:tab pos="201930" algn="l"/>
                        </a:tabLst>
                      </a:pPr>
                      <a:r>
                        <a:rPr lang="lt-LT" sz="1200" kern="1200" dirty="0">
                          <a:solidFill>
                            <a:schemeClr val="dk1"/>
                          </a:solidFill>
                          <a:effectLst/>
                          <a:latin typeface="+mn-lt"/>
                          <a:ea typeface="+mn-ea"/>
                          <a:cs typeface="+mn-cs"/>
                        </a:rPr>
                        <a:t>Klasifikuoja, lygina fizikos mokslo tiriamus objektus, procesus, reiškinius atsižvelgdamas į jų savybes ir požymius (D4).</a:t>
                      </a:r>
                    </a:p>
                    <a:p>
                      <a:pPr marL="0" indent="0" algn="l" defTabSz="914400" rtl="0" eaLnBrk="1" fontAlgn="base" latinLnBrk="0" hangingPunct="1">
                        <a:spcAft>
                          <a:spcPts val="0"/>
                        </a:spcAft>
                        <a:buFont typeface="+mj-lt"/>
                        <a:buAutoNum type="arabicPeriod"/>
                        <a:tabLst>
                          <a:tab pos="201930" algn="l"/>
                        </a:tabLst>
                      </a:pPr>
                      <a:r>
                        <a:rPr lang="lt-LT" sz="1200" kern="1200" dirty="0">
                          <a:solidFill>
                            <a:schemeClr val="dk1"/>
                          </a:solidFill>
                          <a:effectLst/>
                          <a:latin typeface="+mn-lt"/>
                          <a:ea typeface="+mn-ea"/>
                          <a:cs typeface="+mn-cs"/>
                        </a:rPr>
                        <a:t>Modeliuoja įvairius fizikinius procesus ir reiškinius, įvardija bendrus </a:t>
                      </a:r>
                      <a:r>
                        <a:rPr lang="lt-LT" sz="1200" kern="1200" dirty="0" err="1">
                          <a:solidFill>
                            <a:schemeClr val="dk1"/>
                          </a:solidFill>
                          <a:effectLst/>
                          <a:latin typeface="+mn-lt"/>
                          <a:ea typeface="+mn-ea"/>
                          <a:cs typeface="+mn-cs"/>
                        </a:rPr>
                        <a:t>dėsningumus</a:t>
                      </a:r>
                      <a:r>
                        <a:rPr lang="lt-LT" sz="1200" kern="1200" dirty="0">
                          <a:solidFill>
                            <a:schemeClr val="dk1"/>
                          </a:solidFill>
                          <a:effectLst/>
                          <a:latin typeface="+mn-lt"/>
                          <a:ea typeface="+mn-ea"/>
                          <a:cs typeface="+mn-cs"/>
                        </a:rPr>
                        <a:t> (D5).</a:t>
                      </a:r>
                    </a:p>
                  </a:txBody>
                  <a:tcPr marL="12266" marR="12266" marT="12266" marB="122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57612403"/>
                  </a:ext>
                </a:extLst>
              </a:tr>
              <a:tr h="658755">
                <a:tc>
                  <a:txBody>
                    <a:bodyPr/>
                    <a:lstStyle/>
                    <a:p>
                      <a:pPr>
                        <a:lnSpc>
                          <a:spcPct val="107000"/>
                        </a:lnSpc>
                        <a:spcAft>
                          <a:spcPts val="0"/>
                        </a:spcAft>
                      </a:pPr>
                      <a:r>
                        <a:rPr lang="lt-LT" sz="1200">
                          <a:solidFill>
                            <a:schemeClr val="tx1"/>
                          </a:solidFill>
                          <a:effectLst/>
                        </a:rPr>
                        <a:t>Problemų sprendimas ir refleksija (E)</a:t>
                      </a:r>
                      <a:endParaRPr lang="lt-LT"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266" marR="12266" marT="12266" marB="122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6A2"/>
                    </a:solidFill>
                  </a:tcPr>
                </a:tc>
                <a:tc>
                  <a:txBody>
                    <a:bodyPr/>
                    <a:lstStyle/>
                    <a:p>
                      <a:pPr marL="0" indent="0" algn="l" defTabSz="914400" rtl="0" eaLnBrk="1" fontAlgn="base" latinLnBrk="0" hangingPunct="1">
                        <a:spcAft>
                          <a:spcPts val="0"/>
                        </a:spcAft>
                        <a:buFont typeface="+mj-lt"/>
                        <a:buAutoNum type="arabicPeriod"/>
                        <a:tabLst>
                          <a:tab pos="201930" algn="l"/>
                        </a:tabLst>
                      </a:pPr>
                      <a:r>
                        <a:rPr lang="lt-LT" sz="1200" kern="1200" dirty="0">
                          <a:solidFill>
                            <a:schemeClr val="dk1"/>
                          </a:solidFill>
                          <a:effectLst/>
                          <a:latin typeface="+mn-lt"/>
                          <a:ea typeface="+mn-ea"/>
                          <a:cs typeface="+mn-cs"/>
                        </a:rPr>
                        <a:t>Pasirenka tinkamas strategijas atlikdamas įvairias fizikos užduotis, prognozuoja rezultatus, siūlo problemų sprendimo alternatyvas (E1).</a:t>
                      </a:r>
                    </a:p>
                    <a:p>
                      <a:pPr marL="0" indent="0" algn="l" defTabSz="914400" rtl="0" eaLnBrk="1" fontAlgn="base" latinLnBrk="0" hangingPunct="1">
                        <a:spcAft>
                          <a:spcPts val="0"/>
                        </a:spcAft>
                        <a:buFont typeface="+mj-lt"/>
                        <a:buAutoNum type="arabicPeriod"/>
                        <a:tabLst>
                          <a:tab pos="201930" algn="l"/>
                        </a:tabLst>
                      </a:pPr>
                      <a:r>
                        <a:rPr lang="lt-LT" sz="1200" kern="1200" dirty="0">
                          <a:solidFill>
                            <a:schemeClr val="dk1"/>
                          </a:solidFill>
                          <a:effectLst/>
                          <a:latin typeface="+mn-lt"/>
                          <a:ea typeface="+mn-ea"/>
                          <a:cs typeface="+mn-cs"/>
                        </a:rPr>
                        <a:t>Tikslingai ir kūrybiškai taiko turimas gamtos mokslų žinias ir gebėjimus, gautus tyrimų rezultatus naujose situacijose (E2).</a:t>
                      </a:r>
                    </a:p>
                    <a:p>
                      <a:pPr marL="0" indent="0" algn="l" defTabSz="914400" rtl="0" eaLnBrk="1" fontAlgn="base" latinLnBrk="0" hangingPunct="1">
                        <a:spcAft>
                          <a:spcPts val="0"/>
                        </a:spcAft>
                        <a:buFont typeface="+mj-lt"/>
                        <a:buAutoNum type="arabicPeriod"/>
                        <a:tabLst>
                          <a:tab pos="201930" algn="l"/>
                        </a:tabLst>
                      </a:pPr>
                      <a:r>
                        <a:rPr lang="lt-LT" sz="1200" kern="1200" dirty="0">
                          <a:solidFill>
                            <a:schemeClr val="dk1"/>
                          </a:solidFill>
                          <a:effectLst/>
                          <a:latin typeface="+mn-lt"/>
                          <a:ea typeface="+mn-ea"/>
                          <a:cs typeface="+mn-cs"/>
                        </a:rPr>
                        <a:t>Kritiškai vertina gautus rezultatus atsižvelgdamas į realų kontekstą (E3).</a:t>
                      </a:r>
                    </a:p>
                    <a:p>
                      <a:pPr marL="0" lvl="0" indent="0" algn="l" defTabSz="914400" rtl="0" eaLnBrk="1" fontAlgn="base" latinLnBrk="0" hangingPunct="1">
                        <a:spcAft>
                          <a:spcPts val="0"/>
                        </a:spcAft>
                        <a:buFont typeface="+mj-lt"/>
                        <a:buAutoNum type="arabicPeriod"/>
                        <a:tabLst>
                          <a:tab pos="201930" algn="l"/>
                        </a:tabLst>
                      </a:pPr>
                      <a:r>
                        <a:rPr lang="lt-LT" sz="1200" kern="1200" dirty="0">
                          <a:solidFill>
                            <a:schemeClr val="dk1"/>
                          </a:solidFill>
                          <a:effectLst/>
                          <a:latin typeface="+mn-lt"/>
                          <a:ea typeface="+mn-ea"/>
                          <a:cs typeface="+mn-cs"/>
                        </a:rPr>
                        <a:t>Reflektuoja asmeninę pažangą mokantis fizikos, įvardija savo stiprybes ir tobulintinas sritis, kelia tolesnius mokymosi tikslus (E4).</a:t>
                      </a:r>
                    </a:p>
                  </a:txBody>
                  <a:tcPr marL="12266" marR="12266" marT="12266" marB="122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0995502"/>
                  </a:ext>
                </a:extLst>
              </a:tr>
              <a:tr h="815556">
                <a:tc>
                  <a:txBody>
                    <a:bodyPr/>
                    <a:lstStyle/>
                    <a:p>
                      <a:pPr>
                        <a:lnSpc>
                          <a:spcPct val="107000"/>
                        </a:lnSpc>
                        <a:spcAft>
                          <a:spcPts val="0"/>
                        </a:spcAft>
                      </a:pPr>
                      <a:r>
                        <a:rPr lang="lt-LT" sz="1200" dirty="0">
                          <a:solidFill>
                            <a:schemeClr val="tx1"/>
                          </a:solidFill>
                          <a:effectLst/>
                        </a:rPr>
                        <a:t>Žmogaus ir aplinkos </a:t>
                      </a:r>
                    </a:p>
                    <a:p>
                      <a:pPr>
                        <a:lnSpc>
                          <a:spcPct val="107000"/>
                        </a:lnSpc>
                        <a:spcAft>
                          <a:spcPts val="0"/>
                        </a:spcAft>
                      </a:pPr>
                      <a:r>
                        <a:rPr lang="lt-LT" sz="1200" dirty="0">
                          <a:solidFill>
                            <a:schemeClr val="tx1"/>
                          </a:solidFill>
                          <a:effectLst/>
                        </a:rPr>
                        <a:t>dermės pažinimas (F)</a:t>
                      </a:r>
                      <a:endParaRPr lang="lt-LT"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266" marR="12266" marT="12266" marB="122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6A2"/>
                    </a:solidFill>
                  </a:tcPr>
                </a:tc>
                <a:tc>
                  <a:txBody>
                    <a:bodyPr/>
                    <a:lstStyle/>
                    <a:p>
                      <a:pPr marL="0" indent="0" algn="l" defTabSz="914400" rtl="0" eaLnBrk="1" fontAlgn="base" latinLnBrk="0" hangingPunct="1">
                        <a:spcAft>
                          <a:spcPts val="0"/>
                        </a:spcAft>
                        <a:buFont typeface="+mj-lt"/>
                        <a:buAutoNum type="arabicPeriod"/>
                        <a:tabLst>
                          <a:tab pos="201930" algn="l"/>
                        </a:tabLst>
                      </a:pPr>
                      <a:r>
                        <a:rPr lang="lt-LT" sz="1200" kern="1200" dirty="0">
                          <a:solidFill>
                            <a:schemeClr val="dk1"/>
                          </a:solidFill>
                          <a:effectLst/>
                          <a:latin typeface="+mn-lt"/>
                          <a:ea typeface="+mn-ea"/>
                          <a:cs typeface="+mn-cs"/>
                        </a:rPr>
                        <a:t>Įvardija save kaip gamtos dalį, paaiškina fizinių aplinkos veiksnių (temperatūros, triukšmo lygio, </a:t>
                      </a:r>
                      <a:r>
                        <a:rPr lang="lt-LT" sz="1200" kern="1200" dirty="0" err="1">
                          <a:solidFill>
                            <a:schemeClr val="dk1"/>
                          </a:solidFill>
                          <a:effectLst/>
                          <a:latin typeface="+mn-lt"/>
                          <a:ea typeface="+mn-ea"/>
                          <a:cs typeface="+mn-cs"/>
                        </a:rPr>
                        <a:t>apšvietos</a:t>
                      </a:r>
                      <a:r>
                        <a:rPr lang="lt-LT" sz="1200" kern="1200" dirty="0">
                          <a:solidFill>
                            <a:schemeClr val="dk1"/>
                          </a:solidFill>
                          <a:effectLst/>
                          <a:latin typeface="+mn-lt"/>
                          <a:ea typeface="+mn-ea"/>
                          <a:cs typeface="+mn-cs"/>
                        </a:rPr>
                        <a:t> ir kt.) įtaką sveikatai, nurodo sveikatai palankios aplinkos kriterijus (F1). </a:t>
                      </a:r>
                    </a:p>
                    <a:p>
                      <a:pPr marL="0" lvl="0" indent="0" algn="l" defTabSz="914400" rtl="0" eaLnBrk="1" fontAlgn="base" latinLnBrk="0" hangingPunct="1">
                        <a:spcAft>
                          <a:spcPts val="0"/>
                        </a:spcAft>
                        <a:buFont typeface="+mj-lt"/>
                        <a:buAutoNum type="arabicPeriod"/>
                        <a:tabLst>
                          <a:tab pos="201930" algn="l"/>
                        </a:tabLst>
                      </a:pPr>
                      <a:r>
                        <a:rPr lang="lt-LT" sz="1200" kern="1200" dirty="0">
                          <a:solidFill>
                            <a:schemeClr val="dk1"/>
                          </a:solidFill>
                          <a:effectLst/>
                          <a:latin typeface="+mn-lt"/>
                          <a:ea typeface="+mn-ea"/>
                          <a:cs typeface="+mn-cs"/>
                        </a:rPr>
                        <a:t>Paaiškina sąsajas tarp gamtinės ir socialinės aplinkos, fizikos mokslo ir technologijų, nusako žmogaus veiklos teigimą ir neigiamą poveikį gamtai (F2).</a:t>
                      </a:r>
                    </a:p>
                    <a:p>
                      <a:pPr marL="0" indent="0" algn="l" defTabSz="914400" rtl="0" eaLnBrk="1" fontAlgn="base" latinLnBrk="0" hangingPunct="1">
                        <a:spcAft>
                          <a:spcPts val="0"/>
                        </a:spcAft>
                        <a:buFont typeface="+mj-lt"/>
                        <a:buAutoNum type="arabicPeriod"/>
                        <a:tabLst>
                          <a:tab pos="201930" algn="l"/>
                        </a:tabLst>
                      </a:pPr>
                      <a:r>
                        <a:rPr lang="lt-LT" sz="1200" kern="1200" dirty="0">
                          <a:solidFill>
                            <a:schemeClr val="dk1"/>
                          </a:solidFill>
                          <a:effectLst/>
                          <a:latin typeface="+mn-lt"/>
                          <a:ea typeface="+mn-ea"/>
                          <a:cs typeface="+mn-cs"/>
                        </a:rPr>
                        <a:t>Prisiima atsakomybę ir imasi veiksmų saugant gamtą ir racionaliai vartojant išteklius (F3).</a:t>
                      </a:r>
                    </a:p>
                  </a:txBody>
                  <a:tcPr marL="12266" marR="12266" marT="12266" marB="122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1466919"/>
                  </a:ext>
                </a:extLst>
              </a:tr>
            </a:tbl>
          </a:graphicData>
        </a:graphic>
      </p:graphicFrame>
      <p:sp>
        <p:nvSpPr>
          <p:cNvPr id="3" name="Rectangle 1"/>
          <p:cNvSpPr>
            <a:spLocks noChangeArrowheads="1"/>
          </p:cNvSpPr>
          <p:nvPr/>
        </p:nvSpPr>
        <p:spPr bwMode="auto">
          <a:xfrm>
            <a:off x="1" y="0"/>
            <a:ext cx="118014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1613" algn="l"/>
              </a:tabLst>
              <a:defRPr>
                <a:solidFill>
                  <a:schemeClr val="tx1"/>
                </a:solidFill>
                <a:latin typeface="Arial" panose="020B0604020202020204" pitchFamily="34" charset="0"/>
              </a:defRPr>
            </a:lvl1pPr>
            <a:lvl2pPr eaLnBrk="0" fontAlgn="base" hangingPunct="0">
              <a:spcBef>
                <a:spcPct val="0"/>
              </a:spcBef>
              <a:spcAft>
                <a:spcPct val="0"/>
              </a:spcAft>
              <a:tabLst>
                <a:tab pos="201613" algn="l"/>
              </a:tabLst>
              <a:defRPr>
                <a:solidFill>
                  <a:schemeClr val="tx1"/>
                </a:solidFill>
                <a:latin typeface="Arial" panose="020B0604020202020204" pitchFamily="34" charset="0"/>
              </a:defRPr>
            </a:lvl2pPr>
            <a:lvl3pPr eaLnBrk="0" fontAlgn="base" hangingPunct="0">
              <a:spcBef>
                <a:spcPct val="0"/>
              </a:spcBef>
              <a:spcAft>
                <a:spcPct val="0"/>
              </a:spcAft>
              <a:tabLst>
                <a:tab pos="201613" algn="l"/>
              </a:tabLst>
              <a:defRPr>
                <a:solidFill>
                  <a:schemeClr val="tx1"/>
                </a:solidFill>
                <a:latin typeface="Arial" panose="020B0604020202020204" pitchFamily="34" charset="0"/>
              </a:defRPr>
            </a:lvl3pPr>
            <a:lvl4pPr eaLnBrk="0" fontAlgn="base" hangingPunct="0">
              <a:spcBef>
                <a:spcPct val="0"/>
              </a:spcBef>
              <a:spcAft>
                <a:spcPct val="0"/>
              </a:spcAft>
              <a:tabLst>
                <a:tab pos="201613" algn="l"/>
              </a:tabLst>
              <a:defRPr>
                <a:solidFill>
                  <a:schemeClr val="tx1"/>
                </a:solidFill>
                <a:latin typeface="Arial" panose="020B0604020202020204" pitchFamily="34" charset="0"/>
              </a:defRPr>
            </a:lvl4pPr>
            <a:lvl5pPr eaLnBrk="0" fontAlgn="base" hangingPunct="0">
              <a:spcBef>
                <a:spcPct val="0"/>
              </a:spcBef>
              <a:spcAft>
                <a:spcPct val="0"/>
              </a:spcAft>
              <a:tabLst>
                <a:tab pos="201613" algn="l"/>
              </a:tabLst>
              <a:defRPr>
                <a:solidFill>
                  <a:schemeClr val="tx1"/>
                </a:solidFill>
                <a:latin typeface="Arial" panose="020B0604020202020204" pitchFamily="34" charset="0"/>
              </a:defRPr>
            </a:lvl5pPr>
            <a:lvl6pPr eaLnBrk="0" fontAlgn="base" hangingPunct="0">
              <a:spcBef>
                <a:spcPct val="0"/>
              </a:spcBef>
              <a:spcAft>
                <a:spcPct val="0"/>
              </a:spcAft>
              <a:tabLst>
                <a:tab pos="201613" algn="l"/>
              </a:tabLst>
              <a:defRPr>
                <a:solidFill>
                  <a:schemeClr val="tx1"/>
                </a:solidFill>
                <a:latin typeface="Arial" panose="020B0604020202020204" pitchFamily="34" charset="0"/>
              </a:defRPr>
            </a:lvl6pPr>
            <a:lvl7pPr eaLnBrk="0" fontAlgn="base" hangingPunct="0">
              <a:spcBef>
                <a:spcPct val="0"/>
              </a:spcBef>
              <a:spcAft>
                <a:spcPct val="0"/>
              </a:spcAft>
              <a:tabLst>
                <a:tab pos="201613" algn="l"/>
              </a:tabLst>
              <a:defRPr>
                <a:solidFill>
                  <a:schemeClr val="tx1"/>
                </a:solidFill>
                <a:latin typeface="Arial" panose="020B0604020202020204" pitchFamily="34" charset="0"/>
              </a:defRPr>
            </a:lvl7pPr>
            <a:lvl8pPr eaLnBrk="0" fontAlgn="base" hangingPunct="0">
              <a:spcBef>
                <a:spcPct val="0"/>
              </a:spcBef>
              <a:spcAft>
                <a:spcPct val="0"/>
              </a:spcAft>
              <a:tabLst>
                <a:tab pos="201613" algn="l"/>
              </a:tabLst>
              <a:defRPr>
                <a:solidFill>
                  <a:schemeClr val="tx1"/>
                </a:solidFill>
                <a:latin typeface="Arial" panose="020B0604020202020204" pitchFamily="34" charset="0"/>
              </a:defRPr>
            </a:lvl8pPr>
            <a:lvl9pPr eaLnBrk="0" fontAlgn="base" hangingPunct="0">
              <a:spcBef>
                <a:spcPct val="0"/>
              </a:spcBef>
              <a:spcAft>
                <a:spcPct val="0"/>
              </a:spcAft>
              <a:tabLst>
                <a:tab pos="201613"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1613" algn="l"/>
              </a:tabLst>
              <a:defRPr/>
            </a:pPr>
            <a:r>
              <a:rPr kumimoji="0" lang="lt-LT" altLang="lt-LT" sz="1200" b="1" i="0" u="none" strike="noStrike" kern="1200" cap="none" spc="0" normalizeH="0" baseline="0" noProof="0" dirty="0">
                <a:ln>
                  <a:noFill/>
                </a:ln>
                <a:solidFill>
                  <a:srgbClr val="70AD47">
                    <a:lumMod val="50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rPr>
              <a:t>Pasiekimai fizikos BP projekte</a:t>
            </a:r>
            <a:endParaRPr kumimoji="0" lang="lt-LT" altLang="lt-LT" sz="1800" b="0" i="0" u="none" strike="noStrike" kern="1200" cap="none" spc="0" normalizeH="0" baseline="0" noProof="0" dirty="0">
              <a:ln>
                <a:noFill/>
              </a:ln>
              <a:solidFill>
                <a:srgbClr val="70AD47">
                  <a:lumMod val="50000"/>
                </a:srgbClr>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008216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12" name="Picture 11"/>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7" name="CustomShape 1"/>
          <p:cNvSpPr/>
          <p:nvPr/>
        </p:nvSpPr>
        <p:spPr>
          <a:xfrm>
            <a:off x="667529" y="799189"/>
            <a:ext cx="8676099" cy="84772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a:cs typeface="DejaVu Sans"/>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a:cs typeface="DejaVu Sans"/>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a:cs typeface="DejaVu Sans"/>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9pPr>
          </a:lstStyle>
          <a:p>
            <a:pPr>
              <a:buNone/>
              <a:defRPr/>
            </a:pPr>
            <a:r>
              <a:rPr lang="lt-LT" sz="3200" b="1" dirty="0">
                <a:solidFill>
                  <a:schemeClr val="accent1"/>
                </a:solidFill>
                <a:latin typeface="Segoe UI"/>
                <a:cs typeface="Segoe UI"/>
              </a:rPr>
              <a:t>Pasirengimas atnaujintų BP įgyvendinimui</a:t>
            </a:r>
            <a:endParaRPr lang="en-US" dirty="0">
              <a:solidFill>
                <a:schemeClr val="accent1"/>
              </a:solidFill>
            </a:endParaRPr>
          </a:p>
          <a:p>
            <a:pPr>
              <a:lnSpc>
                <a:spcPct val="100000"/>
              </a:lnSpc>
              <a:spcBef>
                <a:spcPct val="0"/>
              </a:spcBef>
              <a:buFontTx/>
              <a:buNone/>
              <a:defRPr/>
            </a:pPr>
            <a:endParaRPr lang="lt-LT" altLang="lt-LT" sz="3200" b="1" dirty="0">
              <a:solidFill>
                <a:srgbClr val="006B3E"/>
              </a:solidFill>
              <a:latin typeface="HK Nova"/>
              <a:cs typeface="Segoe UI"/>
            </a:endParaRPr>
          </a:p>
        </p:txBody>
      </p:sp>
      <p:sp>
        <p:nvSpPr>
          <p:cNvPr id="8" name="CustomShape 2"/>
          <p:cNvSpPr/>
          <p:nvPr/>
        </p:nvSpPr>
        <p:spPr>
          <a:xfrm>
            <a:off x="385695" y="1788653"/>
            <a:ext cx="3644719" cy="328294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a:lnSpc>
                <a:spcPct val="100000"/>
              </a:lnSpc>
              <a:spcBef>
                <a:spcPct val="0"/>
              </a:spcBef>
              <a:buNone/>
              <a:defRPr/>
            </a:pPr>
            <a:r>
              <a:rPr lang="de-DE" altLang="lt-LT" sz="1600" b="1">
                <a:latin typeface="HK Nova SemiBold"/>
              </a:rPr>
              <a:t>MOKYMAI MOKYKLŲ VADOVAMS IR MOKYTOJAMS</a:t>
            </a:r>
            <a:endParaRPr lang="en-US"/>
          </a:p>
          <a:p>
            <a:pPr marL="285750" indent="-285750">
              <a:lnSpc>
                <a:spcPct val="100000"/>
              </a:lnSpc>
              <a:spcBef>
                <a:spcPct val="0"/>
              </a:spcBef>
              <a:defRPr/>
            </a:pPr>
            <a:endParaRPr lang="de-DE" altLang="lt-LT" sz="1800">
              <a:latin typeface="HK Nova" panose="00000500000000000000" pitchFamily="50" charset="-70"/>
            </a:endParaRPr>
          </a:p>
          <a:p>
            <a:pPr marL="285750" indent="-285750">
              <a:lnSpc>
                <a:spcPts val="2000"/>
              </a:lnSpc>
              <a:spcBef>
                <a:spcPts val="0"/>
              </a:spcBef>
              <a:defRPr/>
            </a:pPr>
            <a:r>
              <a:rPr lang="lt-LT" sz="1600">
                <a:latin typeface="HK Nova"/>
                <a:cs typeface="Segoe UI"/>
              </a:rPr>
              <a:t>Mokyklų vadovų kompetencijos stiprinamos įgyvendinant EK finansuojamą projektą „Parama mokyklų vadovams, ugdymo turinio reformos Lietuvoje lyderiams“, kuris įgyvendinamas kartu su Britų Taryba (29 mentoriai, 244 dalyviai).</a:t>
            </a:r>
            <a:endParaRPr lang="en-US" sz="1600">
              <a:latin typeface="Arial"/>
              <a:cs typeface="Arial"/>
            </a:endParaRPr>
          </a:p>
          <a:p>
            <a:pPr marL="285750" indent="-285750">
              <a:lnSpc>
                <a:spcPts val="2000"/>
              </a:lnSpc>
              <a:spcBef>
                <a:spcPts val="0"/>
              </a:spcBef>
              <a:defRPr/>
            </a:pPr>
            <a:r>
              <a:rPr lang="lt-LT" sz="1600">
                <a:latin typeface="HK Nova"/>
                <a:cs typeface="Segoe UI"/>
              </a:rPr>
              <a:t>4 200 mokytojų bus sudaromos galimybės dalyvauti kvalifikacijos tobulinimo renginiuose (48 val. trukmė).</a:t>
            </a:r>
            <a:endParaRPr lang="lt-LT">
              <a:latin typeface="HK Nova"/>
            </a:endParaRPr>
          </a:p>
          <a:p>
            <a:pPr marL="285750" indent="-285750">
              <a:lnSpc>
                <a:spcPct val="100000"/>
              </a:lnSpc>
              <a:spcBef>
                <a:spcPct val="0"/>
              </a:spcBef>
              <a:defRPr/>
            </a:pPr>
            <a:endParaRPr lang="lt-LT" sz="1600">
              <a:latin typeface="HK Nova" panose="00000500000000000000" pitchFamily="50" charset="-70"/>
              <a:cs typeface="Segoe UI"/>
            </a:endParaRPr>
          </a:p>
          <a:p>
            <a:pPr>
              <a:lnSpc>
                <a:spcPct val="100000"/>
              </a:lnSpc>
              <a:spcBef>
                <a:spcPct val="0"/>
              </a:spcBef>
              <a:buNone/>
              <a:defRPr/>
            </a:pPr>
            <a:endParaRPr lang="lt-LT" altLang="lt-LT" sz="1800">
              <a:latin typeface="HK Nova" panose="00000500000000000000" pitchFamily="50" charset="-70"/>
              <a:cs typeface="Segoe UI"/>
            </a:endParaRPr>
          </a:p>
        </p:txBody>
      </p:sp>
      <p:sp>
        <p:nvSpPr>
          <p:cNvPr id="14" name="TextBox 13"/>
          <p:cNvSpPr txBox="1"/>
          <p:nvPr/>
        </p:nvSpPr>
        <p:spPr>
          <a:xfrm>
            <a:off x="8564437"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
        <p:nvSpPr>
          <p:cNvPr id="16" name="CustomShape 2"/>
          <p:cNvSpPr/>
          <p:nvPr/>
        </p:nvSpPr>
        <p:spPr>
          <a:xfrm>
            <a:off x="4539373" y="2373726"/>
            <a:ext cx="3174993" cy="328294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a:lnSpc>
                <a:spcPct val="100000"/>
              </a:lnSpc>
              <a:spcBef>
                <a:spcPct val="0"/>
              </a:spcBef>
              <a:buNone/>
              <a:defRPr/>
            </a:pPr>
            <a:r>
              <a:rPr lang="lt-LT" sz="1600" b="1">
                <a:latin typeface="HK Nova"/>
                <a:cs typeface="Arial"/>
              </a:rPr>
              <a:t>SKAITMENINĖS MOKYMO PRIEMONĖS</a:t>
            </a:r>
            <a:endParaRPr lang="en-US"/>
          </a:p>
          <a:p>
            <a:pPr>
              <a:lnSpc>
                <a:spcPct val="100000"/>
              </a:lnSpc>
              <a:spcBef>
                <a:spcPct val="0"/>
              </a:spcBef>
              <a:buNone/>
              <a:defRPr/>
            </a:pPr>
            <a:endParaRPr lang="lt-LT" sz="1600" b="1">
              <a:latin typeface="HK Nova"/>
              <a:cs typeface="Arial"/>
            </a:endParaRPr>
          </a:p>
          <a:p>
            <a:pPr marL="285750" indent="-285750">
              <a:lnSpc>
                <a:spcPts val="2000"/>
              </a:lnSpc>
              <a:spcBef>
                <a:spcPts val="0"/>
              </a:spcBef>
              <a:defRPr/>
            </a:pPr>
            <a:r>
              <a:rPr lang="lt-LT" sz="1600">
                <a:latin typeface="HK Nova"/>
                <a:cs typeface="Segoe UI"/>
              </a:rPr>
              <a:t>Atnaujinamas Vadovėlių ir mokymo priemonių tvarkos aprašas, atnaujinami kokybiniai kriterijai.</a:t>
            </a:r>
            <a:endParaRPr lang="en-US" sz="1600">
              <a:latin typeface="Arial"/>
              <a:cs typeface="Arial"/>
            </a:endParaRPr>
          </a:p>
          <a:p>
            <a:pPr marL="285750" indent="-285750">
              <a:lnSpc>
                <a:spcPts val="2000"/>
              </a:lnSpc>
              <a:spcBef>
                <a:spcPts val="0"/>
              </a:spcBef>
              <a:defRPr/>
            </a:pPr>
            <a:r>
              <a:rPr lang="lt-LT" sz="1600">
                <a:latin typeface="HK Nova"/>
                <a:cs typeface="Segoe UI"/>
              </a:rPr>
              <a:t>Pradedamos rengti skaitmeninės mokymo priemonės, kurių savininkas yra NŠA.</a:t>
            </a:r>
            <a:endParaRPr lang="en-US" sz="1600">
              <a:latin typeface="Arial"/>
              <a:cs typeface="Arial"/>
            </a:endParaRPr>
          </a:p>
          <a:p>
            <a:pPr marL="285750" indent="-285750">
              <a:lnSpc>
                <a:spcPts val="2000"/>
              </a:lnSpc>
              <a:spcBef>
                <a:spcPts val="0"/>
              </a:spcBef>
              <a:defRPr/>
            </a:pPr>
            <a:r>
              <a:rPr lang="lt-LT" sz="1600">
                <a:latin typeface="HK Nova"/>
                <a:cs typeface="Segoe UI"/>
              </a:rPr>
              <a:t>Vyksta susitikimai, konsultacijos su leidėjais.</a:t>
            </a:r>
            <a:endParaRPr lang="lt-LT">
              <a:latin typeface="HK Nova"/>
            </a:endParaRPr>
          </a:p>
          <a:p>
            <a:pPr>
              <a:lnSpc>
                <a:spcPct val="100000"/>
              </a:lnSpc>
              <a:spcBef>
                <a:spcPct val="0"/>
              </a:spcBef>
              <a:buNone/>
              <a:defRPr/>
            </a:pPr>
            <a:endParaRPr lang="lt-LT" sz="1600">
              <a:latin typeface="HK Nova"/>
              <a:cs typeface="Segoe UI"/>
            </a:endParaRPr>
          </a:p>
        </p:txBody>
      </p:sp>
      <p:sp>
        <p:nvSpPr>
          <p:cNvPr id="10" name="CustomShape 2">
            <a:extLst>
              <a:ext uri="{FF2B5EF4-FFF2-40B4-BE49-F238E27FC236}">
                <a16:creationId xmlns:a16="http://schemas.microsoft.com/office/drawing/2014/main" id="{07B255D5-71E5-12BB-3E6E-9B0EBF01CCC1}"/>
              </a:ext>
            </a:extLst>
          </p:cNvPr>
          <p:cNvSpPr/>
          <p:nvPr/>
        </p:nvSpPr>
        <p:spPr>
          <a:xfrm>
            <a:off x="8318058" y="2592931"/>
            <a:ext cx="3174993" cy="328294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a:lnSpc>
                <a:spcPct val="100000"/>
              </a:lnSpc>
              <a:spcBef>
                <a:spcPct val="0"/>
              </a:spcBef>
              <a:buNone/>
              <a:defRPr/>
            </a:pPr>
            <a:r>
              <a:rPr lang="lt-LT" sz="1600" b="1">
                <a:latin typeface="HK Nova"/>
                <a:cs typeface="Arial"/>
              </a:rPr>
              <a:t>MOKINIŲ PASIEKIMŲ IŠORINIO VERTINIMO KAITA</a:t>
            </a:r>
            <a:endParaRPr lang="en-US"/>
          </a:p>
          <a:p>
            <a:pPr>
              <a:lnSpc>
                <a:spcPct val="100000"/>
              </a:lnSpc>
              <a:spcBef>
                <a:spcPct val="0"/>
              </a:spcBef>
              <a:buNone/>
              <a:defRPr/>
            </a:pPr>
            <a:endParaRPr lang="lt-LT" sz="1600" b="1">
              <a:latin typeface="HK Nova"/>
              <a:cs typeface="Arial"/>
            </a:endParaRPr>
          </a:p>
          <a:p>
            <a:pPr marL="285750" indent="-285750">
              <a:lnSpc>
                <a:spcPts val="2000"/>
              </a:lnSpc>
              <a:spcBef>
                <a:spcPts val="0"/>
              </a:spcBef>
              <a:defRPr/>
            </a:pPr>
            <a:r>
              <a:rPr lang="lt-LT" sz="1600">
                <a:latin typeface="HK Nova"/>
                <a:cs typeface="Segoe UI"/>
              </a:rPr>
              <a:t>Atnaujinta ir su švietimo bendruomene aptarta vidurinio ugdymo sąranga.</a:t>
            </a:r>
            <a:endParaRPr lang="en-US" sz="1600">
              <a:latin typeface="Arial"/>
              <a:cs typeface="Arial"/>
            </a:endParaRPr>
          </a:p>
          <a:p>
            <a:pPr marL="285750" indent="-285750">
              <a:lnSpc>
                <a:spcPts val="2000"/>
              </a:lnSpc>
              <a:spcBef>
                <a:spcPts val="0"/>
              </a:spcBef>
              <a:defRPr/>
            </a:pPr>
            <a:r>
              <a:rPr lang="lt-LT" sz="1600">
                <a:latin typeface="HK Nova"/>
                <a:cs typeface="Segoe UI"/>
              </a:rPr>
              <a:t>Parengti ir derinti pateikti siūlymai dėl reikalavimų vidurinio ugdymo programos baigimui.</a:t>
            </a:r>
            <a:endParaRPr lang="en-US" sz="1600">
              <a:latin typeface="Arial"/>
              <a:cs typeface="Arial"/>
            </a:endParaRPr>
          </a:p>
          <a:p>
            <a:pPr marL="285750" indent="-285750">
              <a:lnSpc>
                <a:spcPts val="2000"/>
              </a:lnSpc>
              <a:spcBef>
                <a:spcPts val="0"/>
              </a:spcBef>
              <a:defRPr/>
            </a:pPr>
            <a:r>
              <a:rPr lang="lt-LT" sz="1600">
                <a:latin typeface="HK Nova"/>
                <a:cs typeface="Segoe UI"/>
              </a:rPr>
              <a:t>Numatomi privalomi nacionaliniai mokinių pasiekimų patikrinimai.</a:t>
            </a:r>
            <a:endParaRPr lang="lt-LT">
              <a:latin typeface="HK Nova"/>
            </a:endParaRPr>
          </a:p>
          <a:p>
            <a:pPr>
              <a:lnSpc>
                <a:spcPct val="100000"/>
              </a:lnSpc>
              <a:spcBef>
                <a:spcPct val="0"/>
              </a:spcBef>
              <a:buNone/>
              <a:defRPr/>
            </a:pPr>
            <a:endParaRPr lang="lt-LT" sz="1600">
              <a:latin typeface="HK Nova"/>
              <a:cs typeface="Segoe UI"/>
            </a:endParaRPr>
          </a:p>
        </p:txBody>
      </p:sp>
    </p:spTree>
    <p:extLst>
      <p:ext uri="{BB962C8B-B14F-4D97-AF65-F5344CB8AC3E}">
        <p14:creationId xmlns:p14="http://schemas.microsoft.com/office/powerpoint/2010/main" val="635507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76648" y="386744"/>
            <a:ext cx="710588" cy="662966"/>
          </a:xfrm>
          <a:prstGeom prst="rect">
            <a:avLst/>
          </a:prstGeom>
        </p:spPr>
      </p:pic>
      <p:graphicFrame>
        <p:nvGraphicFramePr>
          <p:cNvPr id="11" name="Diagrama 7">
            <a:extLst>
              <a:ext uri="{FF2B5EF4-FFF2-40B4-BE49-F238E27FC236}">
                <a16:creationId xmlns:a16="http://schemas.microsoft.com/office/drawing/2014/main" id="{7A18E51C-E090-59AA-8C2E-29877C8FC5AD}"/>
              </a:ext>
            </a:extLst>
          </p:cNvPr>
          <p:cNvGraphicFramePr/>
          <p:nvPr>
            <p:extLst>
              <p:ext uri="{D42A27DB-BD31-4B8C-83A1-F6EECF244321}">
                <p14:modId xmlns:p14="http://schemas.microsoft.com/office/powerpoint/2010/main" val="471609495"/>
              </p:ext>
            </p:extLst>
          </p:nvPr>
        </p:nvGraphicFramePr>
        <p:xfrm>
          <a:off x="1634013" y="820456"/>
          <a:ext cx="9065491"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3" name="Rodyklė kairėn 9">
            <a:extLst>
              <a:ext uri="{FF2B5EF4-FFF2-40B4-BE49-F238E27FC236}">
                <a16:creationId xmlns:a16="http://schemas.microsoft.com/office/drawing/2014/main" id="{C44FEF47-495E-4B38-DDAF-78FF3F34C8DB}"/>
              </a:ext>
            </a:extLst>
          </p:cNvPr>
          <p:cNvSpPr/>
          <p:nvPr/>
        </p:nvSpPr>
        <p:spPr>
          <a:xfrm>
            <a:off x="10394705" y="1319219"/>
            <a:ext cx="1066800" cy="346363"/>
          </a:xfrm>
          <a:prstGeom prst="left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t-L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lt-LT"/>
          </a:p>
        </p:txBody>
      </p:sp>
      <p:sp>
        <p:nvSpPr>
          <p:cNvPr id="15" name="Rodyklė kairėn 11">
            <a:extLst>
              <a:ext uri="{FF2B5EF4-FFF2-40B4-BE49-F238E27FC236}">
                <a16:creationId xmlns:a16="http://schemas.microsoft.com/office/drawing/2014/main" id="{2CD02E61-33A0-E1DB-86FB-F86492F02417}"/>
              </a:ext>
            </a:extLst>
          </p:cNvPr>
          <p:cNvSpPr/>
          <p:nvPr/>
        </p:nvSpPr>
        <p:spPr>
          <a:xfrm>
            <a:off x="10394705" y="3395957"/>
            <a:ext cx="1066800" cy="346363"/>
          </a:xfrm>
          <a:prstGeom prst="left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t-L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lt-LT"/>
          </a:p>
        </p:txBody>
      </p:sp>
      <p:sp>
        <p:nvSpPr>
          <p:cNvPr id="17" name="Rodyklė kairėn 12">
            <a:extLst>
              <a:ext uri="{FF2B5EF4-FFF2-40B4-BE49-F238E27FC236}">
                <a16:creationId xmlns:a16="http://schemas.microsoft.com/office/drawing/2014/main" id="{239F2AE2-AFB5-97B8-51B4-DB546B86D676}"/>
              </a:ext>
            </a:extLst>
          </p:cNvPr>
          <p:cNvSpPr/>
          <p:nvPr/>
        </p:nvSpPr>
        <p:spPr>
          <a:xfrm>
            <a:off x="10394705" y="5653577"/>
            <a:ext cx="1066800" cy="346363"/>
          </a:xfrm>
          <a:prstGeom prst="left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t-L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lt-LT"/>
          </a:p>
        </p:txBody>
      </p:sp>
      <p:sp>
        <p:nvSpPr>
          <p:cNvPr id="19" name="Rodyklė dešinėn 16">
            <a:extLst>
              <a:ext uri="{FF2B5EF4-FFF2-40B4-BE49-F238E27FC236}">
                <a16:creationId xmlns:a16="http://schemas.microsoft.com/office/drawing/2014/main" id="{E64BBA08-A6CF-C9ED-05C4-83B1AC34F0BD}"/>
              </a:ext>
            </a:extLst>
          </p:cNvPr>
          <p:cNvSpPr/>
          <p:nvPr/>
        </p:nvSpPr>
        <p:spPr>
          <a:xfrm>
            <a:off x="1048111" y="1319219"/>
            <a:ext cx="1052946" cy="346363"/>
          </a:xfrm>
          <a:prstGeom prst="right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t-L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lt-LT"/>
          </a:p>
        </p:txBody>
      </p:sp>
      <p:sp>
        <p:nvSpPr>
          <p:cNvPr id="20" name="Rodyklė dešinėn 18">
            <a:extLst>
              <a:ext uri="{FF2B5EF4-FFF2-40B4-BE49-F238E27FC236}">
                <a16:creationId xmlns:a16="http://schemas.microsoft.com/office/drawing/2014/main" id="{843D74D6-BA1E-84AA-2A21-02D53906F739}"/>
              </a:ext>
            </a:extLst>
          </p:cNvPr>
          <p:cNvSpPr/>
          <p:nvPr/>
        </p:nvSpPr>
        <p:spPr>
          <a:xfrm>
            <a:off x="1051876" y="3389801"/>
            <a:ext cx="1052946" cy="346363"/>
          </a:xfrm>
          <a:prstGeom prst="righ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t-L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lt-LT"/>
          </a:p>
        </p:txBody>
      </p:sp>
      <p:sp>
        <p:nvSpPr>
          <p:cNvPr id="21" name="Rodyklė dešinėn 20">
            <a:extLst>
              <a:ext uri="{FF2B5EF4-FFF2-40B4-BE49-F238E27FC236}">
                <a16:creationId xmlns:a16="http://schemas.microsoft.com/office/drawing/2014/main" id="{3F17E741-8BE7-3377-9B62-73AE13EDB98A}"/>
              </a:ext>
            </a:extLst>
          </p:cNvPr>
          <p:cNvSpPr/>
          <p:nvPr/>
        </p:nvSpPr>
        <p:spPr>
          <a:xfrm>
            <a:off x="1051876" y="5653577"/>
            <a:ext cx="1052946" cy="346363"/>
          </a:xfrm>
          <a:prstGeom prst="right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t-L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lt-LT"/>
          </a:p>
        </p:txBody>
      </p:sp>
      <p:sp>
        <p:nvSpPr>
          <p:cNvPr id="12" name="TextBox 2">
            <a:extLst>
              <a:ext uri="{FF2B5EF4-FFF2-40B4-BE49-F238E27FC236}">
                <a16:creationId xmlns:a16="http://schemas.microsoft.com/office/drawing/2014/main" id="{3E900262-4D0C-3500-997E-7A8A1DD8E6B3}"/>
              </a:ext>
            </a:extLst>
          </p:cNvPr>
          <p:cNvSpPr txBox="1"/>
          <p:nvPr/>
        </p:nvSpPr>
        <p:spPr>
          <a:xfrm>
            <a:off x="11140063" y="1271203"/>
            <a:ext cx="492443" cy="4932218"/>
          </a:xfrm>
          <a:prstGeom prst="rect">
            <a:avLst/>
          </a:prstGeom>
        </p:spPr>
        <p:style>
          <a:lnRef idx="2">
            <a:schemeClr val="accent2"/>
          </a:lnRef>
          <a:fillRef idx="1">
            <a:schemeClr val="lt1"/>
          </a:fillRef>
          <a:effectRef idx="0">
            <a:schemeClr val="accent2"/>
          </a:effectRef>
          <a:fontRef idx="minor">
            <a:schemeClr val="dk1"/>
          </a:fontRef>
        </p:style>
        <p:txBody>
          <a:bodyPr vert="vert" wrap="square" rtlCol="0">
            <a:spAutoFit/>
          </a:bodyPr>
          <a:lstStyle>
            <a:defPPr>
              <a:defRPr lang="lt-LT"/>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lt-LT" sz="2000" b="1"/>
              <a:t>VEIKLŲ PAVYZDŽIAI, PATARIMAI MOKYTOJUI</a:t>
            </a:r>
          </a:p>
        </p:txBody>
      </p:sp>
      <p:sp>
        <p:nvSpPr>
          <p:cNvPr id="18" name="TextBox 6">
            <a:extLst>
              <a:ext uri="{FF2B5EF4-FFF2-40B4-BE49-F238E27FC236}">
                <a16:creationId xmlns:a16="http://schemas.microsoft.com/office/drawing/2014/main" id="{02B3BDFC-BBE0-8606-50D3-AC1480767325}"/>
              </a:ext>
            </a:extLst>
          </p:cNvPr>
          <p:cNvSpPr txBox="1"/>
          <p:nvPr/>
        </p:nvSpPr>
        <p:spPr>
          <a:xfrm>
            <a:off x="707153" y="935278"/>
            <a:ext cx="492443" cy="5613110"/>
          </a:xfrm>
          <a:prstGeom prst="rect">
            <a:avLst/>
          </a:prstGeom>
        </p:spPr>
        <p:style>
          <a:lnRef idx="2">
            <a:schemeClr val="accent2"/>
          </a:lnRef>
          <a:fillRef idx="1">
            <a:schemeClr val="lt1"/>
          </a:fillRef>
          <a:effectRef idx="0">
            <a:schemeClr val="accent2"/>
          </a:effectRef>
          <a:fontRef idx="minor">
            <a:schemeClr val="dk1"/>
          </a:fontRef>
        </p:style>
        <p:txBody>
          <a:bodyPr vert="vert270" wrap="square" rtlCol="0">
            <a:spAutoFit/>
          </a:bodyPr>
          <a:lstStyle>
            <a:defPPr>
              <a:defRPr lang="lt-LT"/>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lt-LT" sz="2000" b="1"/>
              <a:t>MOKINIŲ DARBŲ PAVYZDŽIAI, GEROSIOS PATIRTYS</a:t>
            </a:r>
          </a:p>
        </p:txBody>
      </p:sp>
    </p:spTree>
    <p:extLst>
      <p:ext uri="{BB962C8B-B14F-4D97-AF65-F5344CB8AC3E}">
        <p14:creationId xmlns:p14="http://schemas.microsoft.com/office/powerpoint/2010/main" val="1481717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8528B1B0-2634-4C93-9A47-1C18AA3DEC64}"/>
              </a:ext>
            </a:extLst>
          </p:cNvPr>
          <p:cNvSpPr>
            <a:spLocks noGrp="1"/>
          </p:cNvSpPr>
          <p:nvPr>
            <p:ph idx="1"/>
          </p:nvPr>
        </p:nvSpPr>
        <p:spPr/>
        <p:txBody>
          <a:bodyPr/>
          <a:lstStyle/>
          <a:p>
            <a:endParaRPr lang="lt-LT"/>
          </a:p>
        </p:txBody>
      </p:sp>
      <p:sp>
        <p:nvSpPr>
          <p:cNvPr id="4" name="Rectangle 3">
            <a:extLst>
              <a:ext uri="{FF2B5EF4-FFF2-40B4-BE49-F238E27FC236}">
                <a16:creationId xmlns:a16="http://schemas.microsoft.com/office/drawing/2014/main" id="{14051054-EBDB-4D5F-8E57-1862217B3C66}"/>
              </a:ext>
            </a:extLst>
          </p:cNvPr>
          <p:cNvSpPr/>
          <p:nvPr/>
        </p:nvSpPr>
        <p:spPr>
          <a:xfrm>
            <a:off x="156758" y="152400"/>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lt-LT" dirty="0">
                <a:solidFill>
                  <a:schemeClr val="tx1"/>
                </a:solidFill>
              </a:rPr>
              <a:t>Parengti atnaujinamų bendrųjų programų pritaikymo specialiųjų ugdymosi poreikių turintiems mokiniams rekomendacijų projektus. </a:t>
            </a:r>
          </a:p>
          <a:p>
            <a:pPr marL="285750" indent="-285750">
              <a:buFont typeface="Arial" panose="020B0604020202020204" pitchFamily="34" charset="0"/>
              <a:buChar char="•"/>
            </a:pPr>
            <a:r>
              <a:rPr lang="lt-LT" dirty="0">
                <a:solidFill>
                  <a:schemeClr val="tx1"/>
                </a:solidFill>
              </a:rPr>
              <a:t>Jie paskelbti Švietimo portale </a:t>
            </a:r>
            <a:r>
              <a:rPr lang="lt-LT" dirty="0" err="1">
                <a:solidFill>
                  <a:schemeClr val="tx1"/>
                </a:solidFill>
              </a:rPr>
              <a:t>emokykla.lt</a:t>
            </a:r>
            <a:r>
              <a:rPr lang="lt-LT" dirty="0">
                <a:solidFill>
                  <a:schemeClr val="tx1"/>
                </a:solidFill>
              </a:rPr>
              <a:t>.</a:t>
            </a:r>
          </a:p>
          <a:p>
            <a:pPr marL="285750" indent="-285750">
              <a:buFont typeface="Arial" panose="020B0604020202020204" pitchFamily="34" charset="0"/>
              <a:buChar char="•"/>
            </a:pPr>
            <a:r>
              <a:rPr lang="lt-LT" dirty="0">
                <a:solidFill>
                  <a:schemeClr val="tx1"/>
                </a:solidFill>
              </a:rPr>
              <a:t>Rekomendacijose aprašoma  mokinių poreikių įvairovė, pagalbos strategijos, rekomenduojami darbo būdai, metodai, aplinkos pritaikymo ypatumai, naudojamos specialiosios mokymo bei techninės pagalbos priemonės, iliustruojantys praktiniai pavyzdžiai, literatūra ir kiti šaltiniai.  </a:t>
            </a:r>
          </a:p>
          <a:p>
            <a:pPr marL="285750" indent="-285750">
              <a:buFont typeface="Arial" panose="020B0604020202020204" pitchFamily="34" charset="0"/>
              <a:buChar char="•"/>
            </a:pPr>
            <a:r>
              <a:rPr lang="lt-LT" dirty="0">
                <a:solidFill>
                  <a:schemeClr val="tx1"/>
                </a:solidFill>
              </a:rPr>
              <a:t>Rekomendacijos parengtos siekiant stiprinti paramą </a:t>
            </a:r>
            <a:r>
              <a:rPr lang="lt-LT" b="1" dirty="0">
                <a:solidFill>
                  <a:schemeClr val="tx1"/>
                </a:solidFill>
              </a:rPr>
              <a:t>mokytojui</a:t>
            </a:r>
            <a:r>
              <a:rPr lang="lt-LT" dirty="0">
                <a:solidFill>
                  <a:schemeClr val="tx1"/>
                </a:solidFill>
              </a:rPr>
              <a:t>, </a:t>
            </a:r>
            <a:r>
              <a:rPr lang="lt-LT" b="1" dirty="0">
                <a:solidFill>
                  <a:schemeClr val="tx1"/>
                </a:solidFill>
              </a:rPr>
              <a:t>pateikiant bendrojo ugdymo pedagogams informaciją </a:t>
            </a:r>
            <a:r>
              <a:rPr lang="lt-LT" dirty="0">
                <a:solidFill>
                  <a:schemeClr val="tx1"/>
                </a:solidFill>
              </a:rPr>
              <a:t>apie atnaujinamo ugdymo turinio pritaikymą įvairių specialiųjų ugdymosi poreikių turintiems mokiniams. </a:t>
            </a:r>
          </a:p>
        </p:txBody>
      </p:sp>
      <p:pic>
        <p:nvPicPr>
          <p:cNvPr id="5" name="Picture 4">
            <a:extLst>
              <a:ext uri="{FF2B5EF4-FFF2-40B4-BE49-F238E27FC236}">
                <a16:creationId xmlns:a16="http://schemas.microsoft.com/office/drawing/2014/main" id="{2E7BB931-985F-4D26-A60F-439D9172B4A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pic>
        <p:nvPicPr>
          <p:cNvPr id="6" name="Picture 5">
            <a:extLst>
              <a:ext uri="{FF2B5EF4-FFF2-40B4-BE49-F238E27FC236}">
                <a16:creationId xmlns:a16="http://schemas.microsoft.com/office/drawing/2014/main" id="{BB186557-0CED-442E-885F-B2C1C643E48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52829"/>
          <a:stretch/>
        </p:blipFill>
        <p:spPr>
          <a:xfrm rot="16200000">
            <a:off x="11142421" y="5418250"/>
            <a:ext cx="1296780" cy="488875"/>
          </a:xfrm>
          <a:prstGeom prst="rect">
            <a:avLst/>
          </a:prstGeom>
        </p:spPr>
      </p:pic>
      <p:pic>
        <p:nvPicPr>
          <p:cNvPr id="7" name="Picture 6">
            <a:extLst>
              <a:ext uri="{FF2B5EF4-FFF2-40B4-BE49-F238E27FC236}">
                <a16:creationId xmlns:a16="http://schemas.microsoft.com/office/drawing/2014/main" id="{84FCA15C-353F-4A95-BDFF-BCE7F1742F0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32988"/>
          <a:stretch/>
        </p:blipFill>
        <p:spPr>
          <a:xfrm>
            <a:off x="1200265" y="5751829"/>
            <a:ext cx="1296780" cy="953771"/>
          </a:xfrm>
          <a:prstGeom prst="rect">
            <a:avLst/>
          </a:prstGeom>
        </p:spPr>
      </p:pic>
      <p:sp>
        <p:nvSpPr>
          <p:cNvPr id="8" name="TextBox 7">
            <a:extLst>
              <a:ext uri="{FF2B5EF4-FFF2-40B4-BE49-F238E27FC236}">
                <a16:creationId xmlns:a16="http://schemas.microsoft.com/office/drawing/2014/main" id="{D6777ACB-73FE-4311-AB6E-5BC2097E40C3}"/>
              </a:ext>
            </a:extLst>
          </p:cNvPr>
          <p:cNvSpPr txBox="1"/>
          <p:nvPr/>
        </p:nvSpPr>
        <p:spPr>
          <a:xfrm>
            <a:off x="8564438"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
        <p:nvSpPr>
          <p:cNvPr id="12" name="Title 8">
            <a:extLst>
              <a:ext uri="{FF2B5EF4-FFF2-40B4-BE49-F238E27FC236}">
                <a16:creationId xmlns:a16="http://schemas.microsoft.com/office/drawing/2014/main" id="{7CCE1B21-B5DD-40A8-9097-5ADA1BE5219A}"/>
              </a:ext>
            </a:extLst>
          </p:cNvPr>
          <p:cNvSpPr>
            <a:spLocks noGrp="1"/>
          </p:cNvSpPr>
          <p:nvPr>
            <p:ph type="title"/>
          </p:nvPr>
        </p:nvSpPr>
        <p:spPr>
          <a:xfrm>
            <a:off x="494881" y="1326070"/>
            <a:ext cx="10515600" cy="734002"/>
          </a:xfrm>
        </p:spPr>
        <p:txBody>
          <a:bodyPr>
            <a:normAutofit fontScale="90000"/>
          </a:bodyPr>
          <a:lstStyle/>
          <a:p>
            <a:br>
              <a:rPr lang="lt-LT" sz="2200" b="1" dirty="0">
                <a:solidFill>
                  <a:schemeClr val="accent6">
                    <a:lumMod val="50000"/>
                  </a:schemeClr>
                </a:solidFill>
                <a:latin typeface="Segoe UI" panose="020B0502040204020203" pitchFamily="34" charset="0"/>
                <a:cs typeface="Segoe UI" panose="020B0502040204020203" pitchFamily="34" charset="0"/>
              </a:rPr>
            </a:br>
            <a:r>
              <a:rPr lang="lt-LT" sz="3600" b="1" dirty="0">
                <a:solidFill>
                  <a:schemeClr val="accent6">
                    <a:lumMod val="50000"/>
                  </a:schemeClr>
                </a:solidFill>
                <a:latin typeface="Segoe UI" panose="020B0502040204020203" pitchFamily="34" charset="0"/>
                <a:cs typeface="Segoe UI" panose="020B0502040204020203" pitchFamily="34" charset="0"/>
              </a:rPr>
              <a:t>Rekomendacijose – atnaujinamų programų pritaikymas specialiųjų ugdymosi poreikių turintiems mokiniams</a:t>
            </a:r>
            <a:br>
              <a:rPr lang="lt-LT" cap="all" dirty="0"/>
            </a:br>
            <a:endParaRPr lang="lt-LT" dirty="0"/>
          </a:p>
        </p:txBody>
      </p:sp>
    </p:spTree>
    <p:extLst>
      <p:ext uri="{BB962C8B-B14F-4D97-AF65-F5344CB8AC3E}">
        <p14:creationId xmlns:p14="http://schemas.microsoft.com/office/powerpoint/2010/main" val="2415352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12" name="Picture 11"/>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7" name="CustomShape 1"/>
          <p:cNvSpPr/>
          <p:nvPr/>
        </p:nvSpPr>
        <p:spPr>
          <a:xfrm>
            <a:off x="544945" y="612823"/>
            <a:ext cx="9066476" cy="84772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a:cs typeface="DejaVu Sans"/>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a:cs typeface="DejaVu Sans"/>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a:cs typeface="DejaVu Sans"/>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9pPr>
          </a:lstStyle>
          <a:p>
            <a:pPr>
              <a:buNone/>
              <a:defRPr/>
            </a:pPr>
            <a:endParaRPr lang="lt-LT" sz="3200" b="1" dirty="0">
              <a:solidFill>
                <a:schemeClr val="accent1"/>
              </a:solidFill>
              <a:latin typeface="Segoe UI" panose="020B0502040204020203" pitchFamily="34" charset="0"/>
              <a:cs typeface="Segoe UI" panose="020B0502040204020203" pitchFamily="34" charset="0"/>
            </a:endParaRPr>
          </a:p>
          <a:p>
            <a:pPr>
              <a:buNone/>
              <a:defRPr/>
            </a:pPr>
            <a:r>
              <a:rPr lang="lt-LT" sz="3200" b="1" dirty="0">
                <a:solidFill>
                  <a:schemeClr val="accent1"/>
                </a:solidFill>
                <a:latin typeface="Segoe UI" panose="020B0502040204020203" pitchFamily="34" charset="0"/>
                <a:cs typeface="Segoe UI" panose="020B0502040204020203" pitchFamily="34" charset="0"/>
              </a:rPr>
              <a:t>Išorinio apibendrinamojo vertinimo kaita</a:t>
            </a:r>
          </a:p>
          <a:p>
            <a:pPr>
              <a:buNone/>
              <a:defRPr/>
            </a:pPr>
            <a:endParaRPr lang="lt-LT" sz="3200" b="1" dirty="0">
              <a:solidFill>
                <a:schemeClr val="accent1"/>
              </a:solidFill>
              <a:latin typeface="Segoe UI"/>
              <a:cs typeface="Segoe UI"/>
            </a:endParaRPr>
          </a:p>
          <a:p>
            <a:pPr>
              <a:lnSpc>
                <a:spcPct val="100000"/>
              </a:lnSpc>
              <a:spcBef>
                <a:spcPct val="0"/>
              </a:spcBef>
              <a:buFontTx/>
              <a:buNone/>
              <a:defRPr/>
            </a:pPr>
            <a:endParaRPr lang="lt-LT" altLang="lt-LT" sz="3200" b="1" dirty="0">
              <a:solidFill>
                <a:srgbClr val="006B3E"/>
              </a:solidFill>
              <a:latin typeface="HK Nova"/>
              <a:cs typeface="Segoe UI"/>
            </a:endParaRPr>
          </a:p>
        </p:txBody>
      </p:sp>
      <p:sp>
        <p:nvSpPr>
          <p:cNvPr id="8" name="CustomShape 2"/>
          <p:cNvSpPr/>
          <p:nvPr/>
        </p:nvSpPr>
        <p:spPr>
          <a:xfrm>
            <a:off x="833636" y="2369302"/>
            <a:ext cx="4886883" cy="329338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a:lnSpc>
                <a:spcPct val="100000"/>
              </a:lnSpc>
              <a:spcBef>
                <a:spcPct val="0"/>
              </a:spcBef>
              <a:buNone/>
              <a:defRPr/>
            </a:pPr>
            <a:r>
              <a:rPr lang="de-DE" altLang="lt-LT" sz="1600" b="1" dirty="0">
                <a:latin typeface="Arial"/>
              </a:rPr>
              <a:t>KODĖL?</a:t>
            </a:r>
            <a:endParaRPr lang="en-US" dirty="0"/>
          </a:p>
          <a:p>
            <a:pPr>
              <a:lnSpc>
                <a:spcPct val="100000"/>
              </a:lnSpc>
              <a:spcBef>
                <a:spcPct val="0"/>
              </a:spcBef>
              <a:buNone/>
              <a:defRPr/>
            </a:pPr>
            <a:endParaRPr lang="de-DE" altLang="lt-LT" sz="1800" dirty="0">
              <a:latin typeface="HK Nova" panose="00000500000000000000" pitchFamily="50" charset="-70"/>
            </a:endParaRPr>
          </a:p>
          <a:p>
            <a:pPr marL="285750" indent="-285750">
              <a:buFont typeface="Arial"/>
              <a:buChar char="•"/>
              <a:defRPr/>
            </a:pPr>
            <a:r>
              <a:rPr lang="lt-LT" sz="1600" dirty="0">
                <a:latin typeface="HK Nova"/>
                <a:cs typeface="Arial"/>
              </a:rPr>
              <a:t>Lietuvos mokinių pasiekimai tarptautiniu mastu nėra labai aukšti.</a:t>
            </a:r>
            <a:r>
              <a:rPr lang="en-US" sz="1600" dirty="0">
                <a:latin typeface="Arial"/>
                <a:cs typeface="Arial"/>
              </a:rPr>
              <a:t> </a:t>
            </a:r>
          </a:p>
          <a:p>
            <a:pPr marL="285750" indent="-285750">
              <a:buFont typeface="Arial"/>
              <a:buChar char="•"/>
              <a:defRPr/>
            </a:pPr>
            <a:r>
              <a:rPr lang="lt-LT" sz="1600" dirty="0">
                <a:latin typeface="HK Nova"/>
                <a:cs typeface="Arial"/>
              </a:rPr>
              <a:t>Pasiekimų atotrūkiai, atsirandantys dėl nepalankios mokinio socialinės, ekonominės, kultūrinės aplinkos, ugdymo netolygumų, priklausančių nuo vietovės, kurioje yra mokykla (didmiestis, miestas, kaimas), nuo mokyklos steigėjo (privati ar valstybinė) ir kt.</a:t>
            </a:r>
            <a:r>
              <a:rPr lang="en-US" sz="1600" dirty="0">
                <a:latin typeface="Arial"/>
                <a:cs typeface="Arial"/>
              </a:rPr>
              <a:t> </a:t>
            </a:r>
          </a:p>
          <a:p>
            <a:pPr marL="285750" indent="-285750">
              <a:buFont typeface="Arial"/>
              <a:buChar char="•"/>
              <a:defRPr/>
            </a:pPr>
            <a:r>
              <a:rPr lang="lt-LT" sz="1600" dirty="0">
                <a:latin typeface="HK Nova"/>
                <a:cs typeface="Arial"/>
              </a:rPr>
              <a:t>Nuolatinis mokymasis, nuoseklus mokymosi rezultatų stebėjimas ir jų panaudojimas tolesnio mokymo planavimui yra būtini siekiant pagerinti mokinių mokymosi rezultatus. </a:t>
            </a:r>
            <a:endParaRPr lang="lt-LT" dirty="0">
              <a:latin typeface="HK Nova"/>
            </a:endParaRPr>
          </a:p>
          <a:p>
            <a:pPr>
              <a:lnSpc>
                <a:spcPct val="100000"/>
              </a:lnSpc>
              <a:spcBef>
                <a:spcPct val="0"/>
              </a:spcBef>
              <a:buNone/>
              <a:defRPr/>
            </a:pPr>
            <a:endParaRPr lang="lt-LT" altLang="lt-LT" sz="1800" dirty="0">
              <a:latin typeface="HK Nova" panose="00000500000000000000" pitchFamily="50" charset="-70"/>
            </a:endParaRPr>
          </a:p>
        </p:txBody>
      </p:sp>
      <p:sp>
        <p:nvSpPr>
          <p:cNvPr id="14" name="TextBox 13"/>
          <p:cNvSpPr txBox="1"/>
          <p:nvPr/>
        </p:nvSpPr>
        <p:spPr>
          <a:xfrm>
            <a:off x="8564437"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
        <p:nvSpPr>
          <p:cNvPr id="16" name="CustomShape 2"/>
          <p:cNvSpPr/>
          <p:nvPr/>
        </p:nvSpPr>
        <p:spPr>
          <a:xfrm>
            <a:off x="6397401" y="1914439"/>
            <a:ext cx="4918198" cy="328294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a:lnSpc>
                <a:spcPct val="100000"/>
              </a:lnSpc>
              <a:spcBef>
                <a:spcPct val="0"/>
              </a:spcBef>
              <a:buNone/>
              <a:defRPr/>
            </a:pPr>
            <a:r>
              <a:rPr lang="lt-LT" sz="1600" b="1" dirty="0">
                <a:latin typeface="HK Nova"/>
                <a:cs typeface="Arial"/>
              </a:rPr>
              <a:t>SIEKIAMA:</a:t>
            </a:r>
            <a:endParaRPr lang="en-US" dirty="0"/>
          </a:p>
          <a:p>
            <a:pPr>
              <a:lnSpc>
                <a:spcPct val="100000"/>
              </a:lnSpc>
              <a:spcBef>
                <a:spcPct val="0"/>
              </a:spcBef>
              <a:buNone/>
              <a:defRPr/>
            </a:pPr>
            <a:endParaRPr lang="lt-LT" sz="1600" b="1" dirty="0">
              <a:latin typeface="HK Nova"/>
              <a:cs typeface="Arial"/>
            </a:endParaRPr>
          </a:p>
          <a:p>
            <a:pPr marL="285750" indent="-285750">
              <a:buFont typeface="Arial"/>
              <a:buChar char="•"/>
              <a:defRPr/>
            </a:pPr>
            <a:r>
              <a:rPr lang="lt-LT" sz="1600" dirty="0">
                <a:latin typeface="HK Nova"/>
                <a:cs typeface="Arial"/>
              </a:rPr>
              <a:t>Padėti mokiniams geriau mokytis. </a:t>
            </a:r>
            <a:endParaRPr lang="en-US" sz="1600" dirty="0">
              <a:latin typeface="Arial"/>
              <a:cs typeface="Arial"/>
            </a:endParaRPr>
          </a:p>
          <a:p>
            <a:pPr marL="285750" indent="-285750">
              <a:buFont typeface="Arial"/>
              <a:buChar char="•"/>
              <a:defRPr/>
            </a:pPr>
            <a:r>
              <a:rPr lang="lt-LT" sz="1600" dirty="0">
                <a:latin typeface="HK Nova"/>
                <a:cs typeface="Arial"/>
              </a:rPr>
              <a:t>Užtikrinti sistemingą ir nuolatinę mokymosi rezultatų stebėseną mokantis pagal pradinio, pagrindinio ir vidurinio ugdymo programas ir mokymosi rezultatų panaudojimą ugdymo kokybei tobulinti.</a:t>
            </a:r>
            <a:endParaRPr lang="en-US" sz="1600" dirty="0">
              <a:latin typeface="Arial"/>
              <a:cs typeface="Arial"/>
            </a:endParaRPr>
          </a:p>
          <a:p>
            <a:pPr marL="285750" indent="-285750">
              <a:buFont typeface="Arial"/>
              <a:buChar char="•"/>
              <a:defRPr/>
            </a:pPr>
            <a:r>
              <a:rPr lang="lt-LT" sz="1600" dirty="0">
                <a:latin typeface="HK Nova"/>
                <a:cs typeface="Arial"/>
              </a:rPr>
              <a:t>Suteikti patikimą grįžtamąjį ryšį apie mokymo rezultatų kokybę ir pasiektą mokymosi lygį mokiniams.</a:t>
            </a:r>
            <a:endParaRPr lang="en-US" sz="1600" dirty="0">
              <a:latin typeface="Arial"/>
              <a:cs typeface="Arial"/>
            </a:endParaRPr>
          </a:p>
          <a:p>
            <a:pPr marL="285750" indent="-285750">
              <a:buFont typeface="Arial"/>
              <a:buChar char="•"/>
              <a:defRPr/>
            </a:pPr>
            <a:r>
              <a:rPr lang="lt-LT" sz="1600" dirty="0">
                <a:latin typeface="HK Nova"/>
                <a:cs typeface="Arial"/>
              </a:rPr>
              <a:t>Sudaryti mokiniams galimybę nuosekliai mokantis sukaupti dalį baigiamojo vertinimo vidurinio ugdymo procese.</a:t>
            </a:r>
            <a:endParaRPr lang="en-US" sz="1600" dirty="0">
              <a:latin typeface="Arial"/>
              <a:cs typeface="Arial"/>
            </a:endParaRPr>
          </a:p>
          <a:p>
            <a:pPr marL="285750" indent="-285750">
              <a:buFont typeface="Arial"/>
              <a:buChar char="•"/>
              <a:defRPr/>
            </a:pPr>
            <a:r>
              <a:rPr lang="lt-LT" sz="1600" dirty="0">
                <a:latin typeface="HK Nova"/>
                <a:cs typeface="Arial"/>
              </a:rPr>
              <a:t>Sustiprinti mokytojų vertinimo kompetenciją ir didinti mokytojų vertinimo patikimumą ir palyginamumą.</a:t>
            </a:r>
            <a:endParaRPr lang="lt-LT" dirty="0">
              <a:latin typeface="HK Nova"/>
            </a:endParaRPr>
          </a:p>
          <a:p>
            <a:pPr>
              <a:lnSpc>
                <a:spcPct val="100000"/>
              </a:lnSpc>
              <a:spcBef>
                <a:spcPct val="0"/>
              </a:spcBef>
              <a:buNone/>
              <a:defRPr/>
            </a:pPr>
            <a:endParaRPr lang="lt-LT" sz="1600" dirty="0">
              <a:latin typeface="HK Nova"/>
              <a:cs typeface="Segoe UI"/>
            </a:endParaRPr>
          </a:p>
        </p:txBody>
      </p:sp>
    </p:spTree>
    <p:extLst>
      <p:ext uri="{BB962C8B-B14F-4D97-AF65-F5344CB8AC3E}">
        <p14:creationId xmlns:p14="http://schemas.microsoft.com/office/powerpoint/2010/main" val="3104316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504176939"/>
              </p:ext>
            </p:extLst>
          </p:nvPr>
        </p:nvGraphicFramePr>
        <p:xfrm>
          <a:off x="281356" y="0"/>
          <a:ext cx="11693766" cy="6897196"/>
        </p:xfrm>
        <a:graphic>
          <a:graphicData uri="http://schemas.openxmlformats.org/drawingml/2006/table">
            <a:tbl>
              <a:tblPr/>
              <a:tblGrid>
                <a:gridCol w="812010">
                  <a:extLst>
                    <a:ext uri="{9D8B030D-6E8A-4147-A177-3AD203B41FA5}">
                      <a16:colId xmlns:a16="http://schemas.microsoft.com/office/drawing/2014/main" val="1383255783"/>
                    </a:ext>
                  </a:extLst>
                </a:gridCol>
                <a:gridCol w="575173">
                  <a:extLst>
                    <a:ext uri="{9D8B030D-6E8A-4147-A177-3AD203B41FA5}">
                      <a16:colId xmlns:a16="http://schemas.microsoft.com/office/drawing/2014/main" val="1077637755"/>
                    </a:ext>
                  </a:extLst>
                </a:gridCol>
                <a:gridCol w="1302596">
                  <a:extLst>
                    <a:ext uri="{9D8B030D-6E8A-4147-A177-3AD203B41FA5}">
                      <a16:colId xmlns:a16="http://schemas.microsoft.com/office/drawing/2014/main" val="3691560162"/>
                    </a:ext>
                  </a:extLst>
                </a:gridCol>
                <a:gridCol w="2068084">
                  <a:extLst>
                    <a:ext uri="{9D8B030D-6E8A-4147-A177-3AD203B41FA5}">
                      <a16:colId xmlns:a16="http://schemas.microsoft.com/office/drawing/2014/main" val="4139483995"/>
                    </a:ext>
                  </a:extLst>
                </a:gridCol>
                <a:gridCol w="1640933">
                  <a:extLst>
                    <a:ext uri="{9D8B030D-6E8A-4147-A177-3AD203B41FA5}">
                      <a16:colId xmlns:a16="http://schemas.microsoft.com/office/drawing/2014/main" val="3581154268"/>
                    </a:ext>
                  </a:extLst>
                </a:gridCol>
                <a:gridCol w="1965147">
                  <a:extLst>
                    <a:ext uri="{9D8B030D-6E8A-4147-A177-3AD203B41FA5}">
                      <a16:colId xmlns:a16="http://schemas.microsoft.com/office/drawing/2014/main" val="4089755760"/>
                    </a:ext>
                  </a:extLst>
                </a:gridCol>
                <a:gridCol w="250959">
                  <a:extLst>
                    <a:ext uri="{9D8B030D-6E8A-4147-A177-3AD203B41FA5}">
                      <a16:colId xmlns:a16="http://schemas.microsoft.com/office/drawing/2014/main" val="392604708"/>
                    </a:ext>
                  </a:extLst>
                </a:gridCol>
                <a:gridCol w="1539432">
                  <a:extLst>
                    <a:ext uri="{9D8B030D-6E8A-4147-A177-3AD203B41FA5}">
                      <a16:colId xmlns:a16="http://schemas.microsoft.com/office/drawing/2014/main" val="451368576"/>
                    </a:ext>
                  </a:extLst>
                </a:gridCol>
                <a:gridCol w="1539432">
                  <a:extLst>
                    <a:ext uri="{9D8B030D-6E8A-4147-A177-3AD203B41FA5}">
                      <a16:colId xmlns:a16="http://schemas.microsoft.com/office/drawing/2014/main" val="866600046"/>
                    </a:ext>
                  </a:extLst>
                </a:gridCol>
              </a:tblGrid>
              <a:tr h="377721">
                <a:tc>
                  <a:txBody>
                    <a:bodyPr/>
                    <a:lstStyle/>
                    <a:p>
                      <a:pPr algn="ctr" fontAlgn="b"/>
                      <a:endParaRPr lang="lt-LT" sz="1100" b="0" i="0" u="none" strike="noStrike" dirty="0">
                        <a:solidFill>
                          <a:srgbClr val="000000"/>
                        </a:solidFill>
                        <a:effectLst/>
                        <a:latin typeface="Calibri" panose="020F0502020204030204" pitchFamily="34" charset="0"/>
                      </a:endParaRPr>
                    </a:p>
                  </a:txBody>
                  <a:tcPr marL="8163" marR="8163" marT="8163" marB="0" anchor="b">
                    <a:lnL>
                      <a:noFill/>
                    </a:lnL>
                    <a:lnR>
                      <a:noFill/>
                    </a:lnR>
                    <a:lnT>
                      <a:noFill/>
                    </a:lnT>
                    <a:lnB>
                      <a:noFill/>
                    </a:lnB>
                  </a:tcPr>
                </a:tc>
                <a:tc>
                  <a:txBody>
                    <a:bodyPr/>
                    <a:lstStyle/>
                    <a:p>
                      <a:pPr algn="ctr" fontAlgn="b"/>
                      <a:endParaRPr lang="lt-LT" sz="1150" b="0" i="0" u="none" strike="noStrike" dirty="0">
                        <a:solidFill>
                          <a:srgbClr val="000000"/>
                        </a:solidFill>
                        <a:effectLst/>
                        <a:latin typeface="Calibri" panose="020F0502020204030204" pitchFamily="34" charset="0"/>
                      </a:endParaRPr>
                    </a:p>
                  </a:txBody>
                  <a:tcPr marL="8163" marR="8163" marT="8163" marB="0" anchor="b">
                    <a:lnL>
                      <a:noFill/>
                    </a:lnL>
                    <a:lnR>
                      <a:noFill/>
                    </a:lnR>
                    <a:lnT>
                      <a:noFill/>
                    </a:lnT>
                    <a:lnB>
                      <a:noFill/>
                    </a:lnB>
                  </a:tcPr>
                </a:tc>
                <a:tc>
                  <a:txBody>
                    <a:bodyPr/>
                    <a:lstStyle/>
                    <a:p>
                      <a:pPr algn="ctr" fontAlgn="b"/>
                      <a:r>
                        <a:rPr lang="lt-LT" sz="1150" b="1" i="0" u="none" strike="noStrike" dirty="0">
                          <a:solidFill>
                            <a:srgbClr val="000000"/>
                          </a:solidFill>
                          <a:effectLst/>
                          <a:latin typeface="Calibri" panose="020F0502020204030204" pitchFamily="34" charset="0"/>
                        </a:rPr>
                        <a:t>UGDYMO PROGRAMA</a:t>
                      </a:r>
                    </a:p>
                  </a:txBody>
                  <a:tcPr marL="8163" marR="8163" marT="816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lt-LT" sz="1150" b="1" i="0" u="none" strike="noStrike" dirty="0">
                          <a:solidFill>
                            <a:srgbClr val="000000"/>
                          </a:solidFill>
                          <a:effectLst/>
                          <a:latin typeface="Calibri" panose="020F0502020204030204" pitchFamily="34" charset="0"/>
                        </a:rPr>
                        <a:t>MOKYMO(SI) PAGALBA</a:t>
                      </a:r>
                    </a:p>
                  </a:txBody>
                  <a:tcPr marL="8163" marR="8163" marT="8163" marB="0" anchor="b">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ctr" fontAlgn="b"/>
                      <a:r>
                        <a:rPr lang="lt-LT" sz="1150" b="1" i="0" u="none" strike="noStrike" dirty="0">
                          <a:solidFill>
                            <a:srgbClr val="000000"/>
                          </a:solidFill>
                          <a:effectLst/>
                          <a:latin typeface="Calibri" panose="020F0502020204030204" pitchFamily="34" charset="0"/>
                        </a:rPr>
                        <a:t>VERTINIMAS BAIGIANT / BAIGUS PROGRAMĄ</a:t>
                      </a:r>
                    </a:p>
                  </a:txBody>
                  <a:tcPr marL="8163" marR="8163" marT="8163"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lt-LT" sz="1150" b="0" i="0" u="none" strike="noStrike" dirty="0">
                          <a:solidFill>
                            <a:srgbClr val="000000"/>
                          </a:solidFill>
                          <a:effectLst/>
                          <a:latin typeface="Calibri" panose="020F0502020204030204" pitchFamily="34" charset="0"/>
                        </a:rPr>
                        <a:t> </a:t>
                      </a:r>
                    </a:p>
                  </a:txBody>
                  <a:tcPr marL="8163" marR="8163" marT="8163" marB="0" anchor="b">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ctr" fontAlgn="b"/>
                      <a:r>
                        <a:rPr lang="lt-LT" sz="1150" b="1" i="0" u="none" strike="noStrike" dirty="0">
                          <a:solidFill>
                            <a:srgbClr val="000000"/>
                          </a:solidFill>
                          <a:effectLst/>
                          <a:latin typeface="Calibri" panose="020F0502020204030204" pitchFamily="34" charset="0"/>
                        </a:rPr>
                        <a:t>MOKYMOSI TĘSTIMAS</a:t>
                      </a:r>
                    </a:p>
                  </a:txBody>
                  <a:tcPr marL="8163" marR="8163" marT="8163"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183719789"/>
                  </a:ext>
                </a:extLst>
              </a:tr>
              <a:tr h="562282">
                <a:tc>
                  <a:txBody>
                    <a:bodyPr/>
                    <a:lstStyle/>
                    <a:p>
                      <a:pPr algn="ctr" fontAlgn="t"/>
                      <a:r>
                        <a:rPr lang="lt-LT" sz="1100" b="0" i="0" u="none" strike="noStrike">
                          <a:solidFill>
                            <a:srgbClr val="000000"/>
                          </a:solidFill>
                          <a:effectLst/>
                          <a:latin typeface="Calibri" panose="020F0502020204030204" pitchFamily="34" charset="0"/>
                        </a:rPr>
                        <a:t>4 klasė</a:t>
                      </a:r>
                    </a:p>
                  </a:txBody>
                  <a:tcPr marL="8163" marR="8163" marT="8163"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endParaRPr lang="lt-LT" sz="1150" b="0" i="0" u="none" strike="noStrike">
                        <a:solidFill>
                          <a:srgbClr val="000000"/>
                        </a:solidFill>
                        <a:effectLst/>
                        <a:latin typeface="Calibri" panose="020F0502020204030204" pitchFamily="34" charset="0"/>
                      </a:endParaRPr>
                    </a:p>
                  </a:txBody>
                  <a:tcPr marL="8163" marR="8163" marT="8163" marB="0">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t"/>
                      <a:r>
                        <a:rPr lang="lt-LT" sz="1150" b="0" i="0" u="none" strike="noStrike" dirty="0">
                          <a:solidFill>
                            <a:srgbClr val="000000"/>
                          </a:solidFill>
                          <a:effectLst/>
                          <a:latin typeface="Calibri" panose="020F0502020204030204" pitchFamily="34" charset="0"/>
                        </a:rPr>
                        <a:t>PRADINIO UGDYMO PROGRAMA</a:t>
                      </a:r>
                    </a:p>
                  </a:txBody>
                  <a:tcPr marL="8163" marR="8163" marT="81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t"/>
                      <a:r>
                        <a:rPr lang="lt-LT" sz="1150" b="0" i="0" u="none" strike="noStrike" dirty="0">
                          <a:solidFill>
                            <a:srgbClr val="000000"/>
                          </a:solidFill>
                          <a:effectLst/>
                          <a:latin typeface="Calibri" panose="020F0502020204030204" pitchFamily="34" charset="0"/>
                        </a:rPr>
                        <a:t> </a:t>
                      </a:r>
                    </a:p>
                  </a:txBody>
                  <a:tcPr marL="8163" marR="8163" marT="81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lt-LT" sz="1150" b="0" i="0" u="none" strike="noStrike">
                          <a:solidFill>
                            <a:srgbClr val="000000"/>
                          </a:solidFill>
                          <a:effectLst/>
                          <a:latin typeface="Calibri" panose="020F0502020204030204" pitchFamily="34" charset="0"/>
                        </a:rPr>
                        <a:t>Nacionalinis mokinių pasiekimų patikrinimas (privalomas; lietuvių kalba ir literatūra, TM mokyklose - gimtoji kalba, matematika, socialinis ugdymas, gamtamokslinis ugdymas)</a:t>
                      </a:r>
                    </a:p>
                  </a:txBody>
                  <a:tcPr marL="8163" marR="8163" marT="81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hMerge="1">
                  <a:txBody>
                    <a:bodyPr/>
                    <a:lstStyle/>
                    <a:p>
                      <a:endParaRPr lang="en-US"/>
                    </a:p>
                  </a:txBody>
                  <a:tcPr/>
                </a:tc>
                <a:tc>
                  <a:txBody>
                    <a:bodyPr/>
                    <a:lstStyle/>
                    <a:p>
                      <a:pPr algn="ctr" fontAlgn="t"/>
                      <a:r>
                        <a:rPr lang="lt-LT" sz="1150" b="0" i="0" u="none" strike="noStrike">
                          <a:solidFill>
                            <a:srgbClr val="000000"/>
                          </a:solidFill>
                          <a:effectLst/>
                          <a:latin typeface="Calibri" panose="020F0502020204030204" pitchFamily="34" charset="0"/>
                        </a:rPr>
                        <a:t>→</a:t>
                      </a:r>
                    </a:p>
                  </a:txBody>
                  <a:tcPr marL="8163" marR="8163" marT="81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pt-BR" sz="1150" b="0" i="0" u="none" strike="noStrike" dirty="0">
                          <a:solidFill>
                            <a:srgbClr val="000000"/>
                          </a:solidFill>
                          <a:effectLst/>
                          <a:latin typeface="Calibri" panose="020F0502020204030204" pitchFamily="34" charset="0"/>
                        </a:rPr>
                        <a:t>Teigiamus metinius įvertinimus turintysmokiniai tęsia mokymąsi pagal pagrindinio ugdymo programos I dalį.</a:t>
                      </a:r>
                    </a:p>
                  </a:txBody>
                  <a:tcPr marL="8163" marR="8163" marT="81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hMerge="1">
                  <a:txBody>
                    <a:bodyPr/>
                    <a:lstStyle/>
                    <a:p>
                      <a:endParaRPr lang="en-US"/>
                    </a:p>
                  </a:txBody>
                  <a:tcPr/>
                </a:tc>
                <a:extLst>
                  <a:ext uri="{0D108BD9-81ED-4DB2-BD59-A6C34878D82A}">
                    <a16:rowId xmlns:a16="http://schemas.microsoft.com/office/drawing/2014/main" val="2829329305"/>
                  </a:ext>
                </a:extLst>
              </a:tr>
              <a:tr h="746844">
                <a:tc>
                  <a:txBody>
                    <a:bodyPr/>
                    <a:lstStyle/>
                    <a:p>
                      <a:pPr algn="ctr" fontAlgn="t"/>
                      <a:r>
                        <a:rPr lang="lt-LT" sz="1100" b="0" i="0" u="none" strike="noStrike" dirty="0">
                          <a:solidFill>
                            <a:srgbClr val="000000"/>
                          </a:solidFill>
                          <a:effectLst/>
                          <a:latin typeface="Calibri" panose="020F0502020204030204" pitchFamily="34" charset="0"/>
                        </a:rPr>
                        <a:t>5 klasė</a:t>
                      </a:r>
                    </a:p>
                  </a:txBody>
                  <a:tcPr marL="8163" marR="8163" marT="8163"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lt-LT" sz="1150" b="0" i="0" u="none" strike="noStrike">
                        <a:solidFill>
                          <a:srgbClr val="000000"/>
                        </a:solidFill>
                        <a:effectLst/>
                        <a:latin typeface="Calibri" panose="020F0502020204030204" pitchFamily="34" charset="0"/>
                      </a:endParaRPr>
                    </a:p>
                  </a:txBody>
                  <a:tcPr marL="8163" marR="8163" marT="8163"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t"/>
                      <a:r>
                        <a:rPr lang="lt-LT" sz="1150" b="0" i="0" u="none" strike="noStrike" dirty="0">
                          <a:solidFill>
                            <a:srgbClr val="000000"/>
                          </a:solidFill>
                          <a:effectLst/>
                          <a:latin typeface="Calibri" panose="020F0502020204030204" pitchFamily="34" charset="0"/>
                        </a:rPr>
                        <a:t>PAGRINDINIO UGDYMO PROGRAMOS I DALIS</a:t>
                      </a:r>
                    </a:p>
                  </a:txBody>
                  <a:tcPr marL="8163" marR="8163" marT="81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2CC"/>
                    </a:solidFill>
                  </a:tcPr>
                </a:tc>
                <a:tc>
                  <a:txBody>
                    <a:bodyPr/>
                    <a:lstStyle/>
                    <a:p>
                      <a:pPr algn="ctr" fontAlgn="t"/>
                      <a:r>
                        <a:rPr lang="lt-LT" sz="1150" b="0" i="0" u="none" strike="noStrike" dirty="0">
                          <a:solidFill>
                            <a:srgbClr val="000000"/>
                          </a:solidFill>
                          <a:effectLst/>
                          <a:latin typeface="Calibri" panose="020F0502020204030204" pitchFamily="34" charset="0"/>
                        </a:rPr>
                        <a:t>Mokiniui, nepasiekusiam patenkinamo pasiekimų lygio NMPP 4, 5 klasėje yra teikiama papildoma mokymo(</a:t>
                      </a:r>
                      <a:r>
                        <a:rPr lang="lt-LT" sz="1150" b="0" i="0" u="none" strike="noStrike" dirty="0" err="1">
                          <a:solidFill>
                            <a:srgbClr val="000000"/>
                          </a:solidFill>
                          <a:effectLst/>
                          <a:latin typeface="Calibri" panose="020F0502020204030204" pitchFamily="34" charset="0"/>
                        </a:rPr>
                        <a:t>si</a:t>
                      </a:r>
                      <a:r>
                        <a:rPr lang="lt-LT" sz="1150" b="0" i="0" u="none" strike="noStrike" dirty="0">
                          <a:solidFill>
                            <a:srgbClr val="000000"/>
                          </a:solidFill>
                          <a:effectLst/>
                          <a:latin typeface="Calibri" panose="020F0502020204030204" pitchFamily="34" charset="0"/>
                        </a:rPr>
                        <a:t>) pagalba.</a:t>
                      </a:r>
                    </a:p>
                  </a:txBody>
                  <a:tcPr marL="8163" marR="8163" marT="81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lt-LT" sz="1150" b="0" i="0" u="none" strike="noStrike" dirty="0">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lt-LT" sz="1150" b="0" i="0" u="none" strike="noStrike">
                          <a:solidFill>
                            <a:srgbClr val="000000"/>
                          </a:solidFill>
                          <a:effectLst/>
                          <a:latin typeface="Calibri" panose="020F0502020204030204" pitchFamily="34" charset="0"/>
                        </a:rPr>
                        <a:t> </a:t>
                      </a:r>
                    </a:p>
                  </a:txBody>
                  <a:tcPr marL="8163" marR="8163" marT="81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lt-LT" sz="1150" b="0" i="0" u="none" strike="noStrike">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lt-LT" sz="1150" b="0" i="0" u="none" strike="noStrike">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lt-LT" sz="1150" b="0" i="0" u="none" strike="noStrike" dirty="0">
                          <a:solidFill>
                            <a:srgbClr val="000000"/>
                          </a:solidFill>
                          <a:effectLst/>
                          <a:latin typeface="Calibri" panose="020F0502020204030204" pitchFamily="34" charset="0"/>
                        </a:rPr>
                        <a:t> </a:t>
                      </a:r>
                    </a:p>
                  </a:txBody>
                  <a:tcPr marL="8163" marR="8163" marT="81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023672750"/>
                  </a:ext>
                </a:extLst>
              </a:tr>
              <a:tr h="132538">
                <a:tc>
                  <a:txBody>
                    <a:bodyPr/>
                    <a:lstStyle/>
                    <a:p>
                      <a:pPr algn="ctr" fontAlgn="b"/>
                      <a:endParaRPr lang="lt-LT" sz="800" b="0" i="0" u="none" strike="noStrike" dirty="0">
                        <a:solidFill>
                          <a:srgbClr val="000000"/>
                        </a:solidFill>
                        <a:effectLst/>
                        <a:latin typeface="Calibri" panose="020F0502020204030204" pitchFamily="34" charset="0"/>
                      </a:endParaRPr>
                    </a:p>
                  </a:txBody>
                  <a:tcPr marL="8163" marR="8163" marT="8163" marB="0" anchor="b">
                    <a:lnL>
                      <a:noFill/>
                    </a:lnL>
                    <a:lnR>
                      <a:noFill/>
                    </a:lnR>
                    <a:lnT>
                      <a:noFill/>
                    </a:lnT>
                    <a:lnB>
                      <a:noFill/>
                    </a:lnB>
                  </a:tcPr>
                </a:tc>
                <a:tc>
                  <a:txBody>
                    <a:bodyPr/>
                    <a:lstStyle/>
                    <a:p>
                      <a:pPr algn="ctr" fontAlgn="b"/>
                      <a:endParaRPr lang="lt-LT" sz="800" b="0" i="0" u="none" strike="noStrike" dirty="0">
                        <a:solidFill>
                          <a:srgbClr val="000000"/>
                        </a:solidFill>
                        <a:effectLst/>
                        <a:latin typeface="Calibri" panose="020F0502020204030204" pitchFamily="34" charset="0"/>
                      </a:endParaRPr>
                    </a:p>
                  </a:txBody>
                  <a:tcPr marL="8163" marR="8163" marT="8163" marB="0" anchor="b">
                    <a:lnL>
                      <a:noFill/>
                    </a:lnL>
                    <a:lnR w="6350" cap="flat" cmpd="sng" algn="ctr">
                      <a:solidFill>
                        <a:srgbClr val="000000"/>
                      </a:solidFill>
                      <a:prstDash val="solid"/>
                      <a:round/>
                      <a:headEnd type="none" w="med" len="med"/>
                      <a:tailEnd type="none" w="med" len="med"/>
                    </a:lnR>
                    <a:lnT>
                      <a:noFill/>
                    </a:lnT>
                    <a:lnB>
                      <a:noFill/>
                    </a:lnB>
                  </a:tcPr>
                </a:tc>
                <a:tc rowSpan="2">
                  <a:txBody>
                    <a:bodyPr/>
                    <a:lstStyle/>
                    <a:p>
                      <a:pPr algn="ctr" fontAlgn="b"/>
                      <a:r>
                        <a:rPr lang="lt-LT" sz="800" b="0" i="0" u="none" strike="noStrike" dirty="0">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2CC"/>
                    </a:solidFill>
                  </a:tcPr>
                </a:tc>
                <a:tc>
                  <a:txBody>
                    <a:bodyPr/>
                    <a:lstStyle/>
                    <a:p>
                      <a:pPr algn="ctr" fontAlgn="b"/>
                      <a:r>
                        <a:rPr lang="lt-LT" sz="800" b="0" i="0" u="none" strike="noStrike" dirty="0">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lt-LT" sz="800" b="0" i="0" u="none" strike="noStrike" dirty="0">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lt-LT" sz="800" b="0" i="0" u="none" strike="noStrike" dirty="0">
                          <a:solidFill>
                            <a:srgbClr val="000000"/>
                          </a:solidFill>
                          <a:effectLst/>
                          <a:latin typeface="Calibri" panose="020F0502020204030204" pitchFamily="34" charset="0"/>
                        </a:rPr>
                        <a:t> </a:t>
                      </a:r>
                    </a:p>
                  </a:txBody>
                  <a:tcPr marL="8163" marR="8163" marT="816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lt-LT" sz="800" b="0" i="0" u="none" strike="noStrike" dirty="0">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lt-LT" sz="800" b="0" i="0" u="none" strike="noStrike" dirty="0">
                        <a:solidFill>
                          <a:srgbClr val="000000"/>
                        </a:solidFill>
                        <a:effectLst/>
                        <a:latin typeface="Calibri" panose="020F0502020204030204" pitchFamily="34" charset="0"/>
                      </a:endParaRPr>
                    </a:p>
                  </a:txBody>
                  <a:tcPr marL="8163" marR="8163" marT="816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lt-LT" sz="800" b="0" i="0" u="none" strike="noStrike" dirty="0">
                          <a:solidFill>
                            <a:srgbClr val="000000"/>
                          </a:solidFill>
                          <a:effectLst/>
                          <a:latin typeface="Calibri" panose="020F0502020204030204" pitchFamily="34" charset="0"/>
                        </a:rPr>
                        <a:t> </a:t>
                      </a:r>
                    </a:p>
                  </a:txBody>
                  <a:tcPr marL="8163" marR="8163" marT="8163"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48157246"/>
                  </a:ext>
                </a:extLst>
              </a:tr>
              <a:tr h="287813">
                <a:tc>
                  <a:txBody>
                    <a:bodyPr/>
                    <a:lstStyle/>
                    <a:p>
                      <a:pPr algn="ctr" fontAlgn="b"/>
                      <a:r>
                        <a:rPr lang="lt-LT" sz="800" b="0" i="0" u="none" strike="noStrike" dirty="0">
                          <a:solidFill>
                            <a:srgbClr val="000000"/>
                          </a:solidFill>
                          <a:effectLst/>
                          <a:latin typeface="Calibri" panose="020F0502020204030204" pitchFamily="34" charset="0"/>
                        </a:rPr>
                        <a:t>6 klasė</a:t>
                      </a:r>
                    </a:p>
                  </a:txBody>
                  <a:tcPr marL="8163" marR="8163" marT="8163" marB="0" anchor="b">
                    <a:lnL>
                      <a:noFill/>
                    </a:lnL>
                    <a:lnR>
                      <a:noFill/>
                    </a:lnR>
                    <a:lnT>
                      <a:noFill/>
                    </a:lnT>
                    <a:lnB>
                      <a:noFill/>
                    </a:lnB>
                  </a:tcPr>
                </a:tc>
                <a:tc>
                  <a:txBody>
                    <a:bodyPr/>
                    <a:lstStyle/>
                    <a:p>
                      <a:endParaRPr lang="en-US" dirty="0"/>
                    </a:p>
                  </a:txBody>
                  <a:tcPr marL="8163" marR="8163" marT="8163"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algn="ctr" fontAlgn="b"/>
                      <a:r>
                        <a:rPr lang="lt-LT" sz="800" b="0" i="0" u="none" strike="noStrike" dirty="0">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lt-LT" sz="800" b="0" i="0" u="none" strike="noStrike" dirty="0">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lt-LT" sz="800" b="0" i="0" u="none" strike="noStrike" dirty="0">
                          <a:solidFill>
                            <a:srgbClr val="000000"/>
                          </a:solidFill>
                          <a:effectLst/>
                          <a:latin typeface="Calibri" panose="020F0502020204030204" pitchFamily="34" charset="0"/>
                        </a:rPr>
                        <a:t> </a:t>
                      </a:r>
                    </a:p>
                  </a:txBody>
                  <a:tcPr marL="8163" marR="8163" marT="816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lt-LT" sz="800" b="0" i="0" u="none" strike="noStrike" dirty="0">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endParaRPr lang="en-US"/>
                    </a:p>
                  </a:txBody>
                  <a:tcPr marL="8163" marR="8163" marT="816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lt-LT" sz="800" b="0" i="0" u="none" strike="noStrike" dirty="0">
                          <a:solidFill>
                            <a:srgbClr val="000000"/>
                          </a:solidFill>
                          <a:effectLst/>
                          <a:latin typeface="Calibri" panose="020F0502020204030204" pitchFamily="34" charset="0"/>
                        </a:rPr>
                        <a:t> </a:t>
                      </a:r>
                    </a:p>
                  </a:txBody>
                  <a:tcPr marL="8163" marR="8163" marT="8163"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64654553"/>
                  </a:ext>
                </a:extLst>
              </a:tr>
              <a:tr h="132538">
                <a:tc>
                  <a:txBody>
                    <a:bodyPr/>
                    <a:lstStyle/>
                    <a:p>
                      <a:pPr algn="ctr" fontAlgn="b"/>
                      <a:r>
                        <a:rPr lang="lt-LT" sz="800" b="0" i="0" u="none" strike="noStrike" dirty="0">
                          <a:solidFill>
                            <a:srgbClr val="000000"/>
                          </a:solidFill>
                          <a:effectLst/>
                          <a:latin typeface="Calibri" panose="020F0502020204030204" pitchFamily="34" charset="0"/>
                        </a:rPr>
                        <a:t>7 klasė</a:t>
                      </a:r>
                    </a:p>
                  </a:txBody>
                  <a:tcPr marL="8163" marR="8163" marT="8163" marB="0" anchor="b">
                    <a:lnL>
                      <a:noFill/>
                    </a:lnL>
                    <a:lnR>
                      <a:noFill/>
                    </a:lnR>
                    <a:lnT>
                      <a:noFill/>
                    </a:lnT>
                    <a:lnB>
                      <a:noFill/>
                    </a:lnB>
                  </a:tcPr>
                </a:tc>
                <a:tc>
                  <a:txBody>
                    <a:bodyPr/>
                    <a:lstStyle/>
                    <a:p>
                      <a:pPr algn="ctr" fontAlgn="b"/>
                      <a:endParaRPr lang="lt-LT" sz="800" b="0" i="0" u="none" strike="noStrike">
                        <a:solidFill>
                          <a:srgbClr val="000000"/>
                        </a:solidFill>
                        <a:effectLst/>
                        <a:latin typeface="Calibri" panose="020F0502020204030204" pitchFamily="34" charset="0"/>
                      </a:endParaRPr>
                    </a:p>
                  </a:txBody>
                  <a:tcPr marL="8163" marR="8163" marT="816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lt-LT" sz="800" b="0" i="0" u="none" strike="noStrike" dirty="0">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2CC"/>
                    </a:solidFill>
                  </a:tcPr>
                </a:tc>
                <a:tc>
                  <a:txBody>
                    <a:bodyPr/>
                    <a:lstStyle/>
                    <a:p>
                      <a:pPr algn="ctr" fontAlgn="b"/>
                      <a:r>
                        <a:rPr lang="lt-LT" sz="800" b="0" i="0" u="none" strike="noStrike" dirty="0">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lt-LT" sz="800" b="0" i="0" u="none" strike="noStrike" dirty="0">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lt-LT" sz="800" b="0" i="0" u="none" strike="noStrike" dirty="0">
                          <a:solidFill>
                            <a:srgbClr val="000000"/>
                          </a:solidFill>
                          <a:effectLst/>
                          <a:latin typeface="Calibri" panose="020F0502020204030204" pitchFamily="34" charset="0"/>
                        </a:rPr>
                        <a:t> </a:t>
                      </a:r>
                    </a:p>
                  </a:txBody>
                  <a:tcPr marL="8163" marR="8163" marT="816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lt-LT" sz="800" b="0" i="0" u="none" strike="noStrike" dirty="0">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lt-LT" sz="800" b="0" i="0" u="none" strike="noStrike" dirty="0">
                        <a:solidFill>
                          <a:srgbClr val="000000"/>
                        </a:solidFill>
                        <a:effectLst/>
                        <a:latin typeface="Calibri" panose="020F0502020204030204" pitchFamily="34" charset="0"/>
                      </a:endParaRPr>
                    </a:p>
                  </a:txBody>
                  <a:tcPr marL="8163" marR="8163" marT="816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lt-LT" sz="800" b="0" i="0" u="none" strike="noStrike" dirty="0">
                          <a:solidFill>
                            <a:srgbClr val="000000"/>
                          </a:solidFill>
                          <a:effectLst/>
                          <a:latin typeface="Calibri" panose="020F0502020204030204" pitchFamily="34" charset="0"/>
                        </a:rPr>
                        <a:t> </a:t>
                      </a:r>
                    </a:p>
                  </a:txBody>
                  <a:tcPr marL="8163" marR="8163" marT="8163"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0429467"/>
                  </a:ext>
                </a:extLst>
              </a:tr>
              <a:tr h="931406">
                <a:tc>
                  <a:txBody>
                    <a:bodyPr/>
                    <a:lstStyle/>
                    <a:p>
                      <a:pPr algn="ctr" fontAlgn="t"/>
                      <a:r>
                        <a:rPr lang="lt-LT" sz="1200" b="0" i="0" u="none" strike="noStrike" dirty="0">
                          <a:solidFill>
                            <a:srgbClr val="000000"/>
                          </a:solidFill>
                          <a:effectLst/>
                          <a:latin typeface="Calibri" panose="020F0502020204030204" pitchFamily="34" charset="0"/>
                        </a:rPr>
                        <a:t>8 klasė</a:t>
                      </a:r>
                    </a:p>
                  </a:txBody>
                  <a:tcPr marL="8163" marR="8163" marT="8163"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endParaRPr lang="lt-LT" sz="1200" b="0" i="0" u="none" strike="noStrike" dirty="0">
                        <a:solidFill>
                          <a:srgbClr val="000000"/>
                        </a:solidFill>
                        <a:effectLst/>
                        <a:latin typeface="Calibri" panose="020F0502020204030204" pitchFamily="34" charset="0"/>
                      </a:endParaRPr>
                    </a:p>
                  </a:txBody>
                  <a:tcPr marL="8163" marR="8163" marT="8163" marB="0">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lt-LT" sz="1200" b="0" i="0" u="none" strike="noStrike" dirty="0">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r>
                        <a:rPr lang="lt-LT" sz="1200" b="0" i="0" u="none" strike="noStrike" dirty="0">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fontAlgn="t"/>
                      <a:r>
                        <a:rPr lang="lt-LT" sz="1200" b="0" i="0" u="none" strike="noStrike" dirty="0">
                          <a:solidFill>
                            <a:srgbClr val="000000"/>
                          </a:solidFill>
                          <a:effectLst/>
                          <a:latin typeface="Calibri" panose="020F0502020204030204" pitchFamily="34" charset="0"/>
                        </a:rPr>
                        <a:t>Nacionalinis mokinių pasiekimų patikrinimas (privalomas; lietuvių kalba ir literatūra, TM mokyklose - gimtoji kalba, matematika, visuomeninis ugdymas (istorija, geografija), gamtamokslinis ir technologijų ugdymas (biologija, chemija, fizika, informatika, technologijos))</a:t>
                      </a:r>
                    </a:p>
                  </a:txBody>
                  <a:tcPr marL="8163" marR="8163" marT="81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hMerge="1">
                  <a:txBody>
                    <a:bodyPr/>
                    <a:lstStyle/>
                    <a:p>
                      <a:endParaRPr lang="en-US"/>
                    </a:p>
                  </a:txBody>
                  <a:tcPr/>
                </a:tc>
                <a:tc>
                  <a:txBody>
                    <a:bodyPr/>
                    <a:lstStyle/>
                    <a:p>
                      <a:pPr algn="ctr" fontAlgn="t"/>
                      <a:r>
                        <a:rPr lang="lt-LT" sz="1200" b="0" i="0" u="none" strike="noStrike" dirty="0">
                          <a:solidFill>
                            <a:srgbClr val="000000"/>
                          </a:solidFill>
                          <a:effectLst/>
                          <a:latin typeface="Calibri" panose="020F0502020204030204" pitchFamily="34" charset="0"/>
                        </a:rPr>
                        <a:t>→</a:t>
                      </a:r>
                    </a:p>
                  </a:txBody>
                  <a:tcPr marL="8163" marR="8163" marT="81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lt-LT" sz="1200" b="0" i="0" u="none" strike="noStrike" dirty="0">
                          <a:solidFill>
                            <a:srgbClr val="000000"/>
                          </a:solidFill>
                          <a:effectLst/>
                          <a:latin typeface="Calibri" panose="020F0502020204030204" pitchFamily="34" charset="0"/>
                        </a:rPr>
                        <a:t>Teigiamus metinius </a:t>
                      </a:r>
                      <a:r>
                        <a:rPr lang="lt-LT" sz="1200" b="0" i="0" u="none" strike="noStrike" dirty="0" err="1">
                          <a:solidFill>
                            <a:srgbClr val="000000"/>
                          </a:solidFill>
                          <a:effectLst/>
                          <a:latin typeface="Calibri" panose="020F0502020204030204" pitchFamily="34" charset="0"/>
                        </a:rPr>
                        <a:t>įvertinimus</a:t>
                      </a:r>
                      <a:r>
                        <a:rPr lang="lt-LT" sz="1200" b="0" i="0" u="none" strike="noStrike" dirty="0">
                          <a:solidFill>
                            <a:srgbClr val="000000"/>
                          </a:solidFill>
                          <a:effectLst/>
                          <a:latin typeface="Calibri" panose="020F0502020204030204" pitchFamily="34" charset="0"/>
                        </a:rPr>
                        <a:t> turintys mokiniai tęsia mokymąsi pagal pagrindinio ugdymo programos II dalį.</a:t>
                      </a:r>
                    </a:p>
                  </a:txBody>
                  <a:tcPr marL="8163" marR="8163" marT="81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hMerge="1">
                  <a:txBody>
                    <a:bodyPr/>
                    <a:lstStyle/>
                    <a:p>
                      <a:endParaRPr lang="en-US"/>
                    </a:p>
                  </a:txBody>
                  <a:tcPr/>
                </a:tc>
                <a:extLst>
                  <a:ext uri="{0D108BD9-81ED-4DB2-BD59-A6C34878D82A}">
                    <a16:rowId xmlns:a16="http://schemas.microsoft.com/office/drawing/2014/main" val="507013460"/>
                  </a:ext>
                </a:extLst>
              </a:tr>
              <a:tr h="746844">
                <a:tc>
                  <a:txBody>
                    <a:bodyPr/>
                    <a:lstStyle/>
                    <a:p>
                      <a:pPr algn="ctr" fontAlgn="b"/>
                      <a:r>
                        <a:rPr lang="lt-LT" sz="1200" b="0" i="0" u="none" strike="noStrike" dirty="0">
                          <a:solidFill>
                            <a:srgbClr val="000000"/>
                          </a:solidFill>
                          <a:effectLst/>
                          <a:latin typeface="Calibri" panose="020F0502020204030204" pitchFamily="34" charset="0"/>
                        </a:rPr>
                        <a:t>9 / IG klasė</a:t>
                      </a:r>
                    </a:p>
                  </a:txBody>
                  <a:tcPr marL="8163" marR="8163" marT="816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lt-LT" sz="1200" b="0" i="0" u="none" strike="noStrike" dirty="0">
                        <a:solidFill>
                          <a:srgbClr val="000000"/>
                        </a:solidFill>
                        <a:effectLst/>
                        <a:latin typeface="Calibri" panose="020F0502020204030204" pitchFamily="34" charset="0"/>
                      </a:endParaRPr>
                    </a:p>
                  </a:txBody>
                  <a:tcPr marL="8163" marR="8163" marT="8163"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3">
                  <a:txBody>
                    <a:bodyPr/>
                    <a:lstStyle/>
                    <a:p>
                      <a:pPr algn="ctr" fontAlgn="t"/>
                      <a:r>
                        <a:rPr lang="lt-LT" sz="1200" b="0" i="0" u="none" strike="noStrike" dirty="0">
                          <a:solidFill>
                            <a:srgbClr val="000000"/>
                          </a:solidFill>
                          <a:effectLst/>
                          <a:latin typeface="Calibri" panose="020F0502020204030204" pitchFamily="34" charset="0"/>
                        </a:rPr>
                        <a:t>PAGRINDINIO UGDYMO PROGRAMOS II DALIS</a:t>
                      </a:r>
                    </a:p>
                  </a:txBody>
                  <a:tcPr marL="8163" marR="8163" marT="81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fontAlgn="t"/>
                      <a:r>
                        <a:rPr lang="lt-LT" sz="1200" b="0" i="0" u="none" strike="noStrike" dirty="0">
                          <a:solidFill>
                            <a:srgbClr val="000000"/>
                          </a:solidFill>
                          <a:effectLst/>
                          <a:latin typeface="Calibri" panose="020F0502020204030204" pitchFamily="34" charset="0"/>
                        </a:rPr>
                        <a:t>Mokiniui, nepasiekusiam patenkinamo pasiekimų lygio NMPP 8, 9/IG klasėje yra teikiama papildoma mokymo(</a:t>
                      </a:r>
                      <a:r>
                        <a:rPr lang="lt-LT" sz="1200" b="0" i="0" u="none" strike="noStrike" dirty="0" err="1">
                          <a:solidFill>
                            <a:srgbClr val="000000"/>
                          </a:solidFill>
                          <a:effectLst/>
                          <a:latin typeface="Calibri" panose="020F0502020204030204" pitchFamily="34" charset="0"/>
                        </a:rPr>
                        <a:t>si</a:t>
                      </a:r>
                      <a:r>
                        <a:rPr lang="lt-LT" sz="1200" b="0" i="0" u="none" strike="noStrike" dirty="0">
                          <a:solidFill>
                            <a:srgbClr val="000000"/>
                          </a:solidFill>
                          <a:effectLst/>
                          <a:latin typeface="Calibri" panose="020F0502020204030204" pitchFamily="34" charset="0"/>
                        </a:rPr>
                        <a:t>) pagalba.</a:t>
                      </a:r>
                    </a:p>
                  </a:txBody>
                  <a:tcPr marL="8163" marR="8163" marT="81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lt-LT" sz="1200" b="0" i="0" u="none" strike="noStrike" dirty="0">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lt-LT" sz="1200" b="0" i="0" u="none" strike="noStrike" dirty="0">
                          <a:solidFill>
                            <a:srgbClr val="000000"/>
                          </a:solidFill>
                          <a:effectLst/>
                          <a:latin typeface="Calibri" panose="020F0502020204030204" pitchFamily="34" charset="0"/>
                        </a:rPr>
                        <a:t> </a:t>
                      </a:r>
                    </a:p>
                  </a:txBody>
                  <a:tcPr marL="8163" marR="8163" marT="81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lt-LT" sz="1200" b="0" i="0" u="none" strike="noStrike">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lt-LT" sz="1200" b="0" i="0" u="none" strike="noStrike">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lt-LT" sz="1200" b="0" i="0" u="none" strike="noStrike" dirty="0">
                          <a:solidFill>
                            <a:srgbClr val="000000"/>
                          </a:solidFill>
                          <a:effectLst/>
                          <a:latin typeface="Calibri" panose="020F0502020204030204" pitchFamily="34" charset="0"/>
                        </a:rPr>
                        <a:t> </a:t>
                      </a:r>
                    </a:p>
                  </a:txBody>
                  <a:tcPr marL="8163" marR="8163" marT="81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86132674"/>
                  </a:ext>
                </a:extLst>
              </a:tr>
              <a:tr h="252039">
                <a:tc>
                  <a:txBody>
                    <a:bodyPr/>
                    <a:lstStyle/>
                    <a:p>
                      <a:pPr algn="ctr" fontAlgn="b"/>
                      <a:endParaRPr lang="lt-LT" sz="1200" b="0" i="0" u="none" strike="noStrike" dirty="0">
                        <a:solidFill>
                          <a:srgbClr val="000000"/>
                        </a:solidFill>
                        <a:effectLst/>
                        <a:latin typeface="Calibri" panose="020F0502020204030204" pitchFamily="34" charset="0"/>
                      </a:endParaRPr>
                    </a:p>
                  </a:txBody>
                  <a:tcPr marL="8163" marR="8163" marT="8163" marB="0" anchor="b">
                    <a:lnL>
                      <a:noFill/>
                    </a:lnL>
                    <a:lnR>
                      <a:noFill/>
                    </a:lnR>
                    <a:lnT>
                      <a:noFill/>
                    </a:lnT>
                    <a:lnB>
                      <a:noFill/>
                    </a:lnB>
                  </a:tcPr>
                </a:tc>
                <a:tc>
                  <a:txBody>
                    <a:bodyPr/>
                    <a:lstStyle/>
                    <a:p>
                      <a:pPr algn="ctr" fontAlgn="b"/>
                      <a:endParaRPr lang="lt-LT" sz="1200" b="0" i="0" u="none" strike="noStrike" dirty="0">
                        <a:solidFill>
                          <a:srgbClr val="000000"/>
                        </a:solidFill>
                        <a:effectLst/>
                        <a:latin typeface="Calibri" panose="020F0502020204030204" pitchFamily="34" charset="0"/>
                      </a:endParaRPr>
                    </a:p>
                  </a:txBody>
                  <a:tcPr marL="8163" marR="8163" marT="8163"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algn="ctr" fontAlgn="b"/>
                      <a:r>
                        <a:rPr lang="lt-LT" sz="1200" b="0" i="0" u="none" strike="noStrike" dirty="0">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lt-LT" sz="1200" b="0" i="0" u="none" strike="noStrike">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lt-LT" sz="1200" b="0" i="0" u="none" strike="noStrike" dirty="0">
                          <a:solidFill>
                            <a:srgbClr val="000000"/>
                          </a:solidFill>
                          <a:effectLst/>
                          <a:latin typeface="Calibri" panose="020F0502020204030204" pitchFamily="34" charset="0"/>
                        </a:rPr>
                        <a:t> </a:t>
                      </a:r>
                    </a:p>
                  </a:txBody>
                  <a:tcPr marL="8163" marR="8163" marT="816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lt-LT" sz="1200" b="0" i="0" u="none" strike="noStrike" dirty="0">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lt-LT" sz="1200" b="0" i="0" u="none" strike="noStrike">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lt-LT" sz="1200" b="0" i="0" u="none" strike="noStrike">
                          <a:solidFill>
                            <a:srgbClr val="000000"/>
                          </a:solidFill>
                          <a:effectLst/>
                          <a:latin typeface="Calibri" panose="020F0502020204030204" pitchFamily="34" charset="0"/>
                        </a:rPr>
                        <a:t> </a:t>
                      </a:r>
                    </a:p>
                  </a:txBody>
                  <a:tcPr marL="8163" marR="8163" marT="816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6742136"/>
                  </a:ext>
                </a:extLst>
              </a:tr>
              <a:tr h="1115968">
                <a:tc>
                  <a:txBody>
                    <a:bodyPr/>
                    <a:lstStyle/>
                    <a:p>
                      <a:pPr algn="ctr" fontAlgn="t"/>
                      <a:r>
                        <a:rPr lang="lt-LT" sz="1200" b="0" i="0" u="none" strike="noStrike" dirty="0">
                          <a:solidFill>
                            <a:srgbClr val="000000"/>
                          </a:solidFill>
                          <a:effectLst/>
                          <a:latin typeface="Calibri" panose="020F0502020204030204" pitchFamily="34" charset="0"/>
                        </a:rPr>
                        <a:t>10 / IIG klasė</a:t>
                      </a:r>
                    </a:p>
                  </a:txBody>
                  <a:tcPr marL="8163" marR="8163" marT="8163"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endParaRPr lang="lt-LT" sz="1200" b="0" i="0" u="none" strike="noStrike">
                        <a:solidFill>
                          <a:srgbClr val="000000"/>
                        </a:solidFill>
                        <a:effectLst/>
                        <a:latin typeface="Calibri" panose="020F0502020204030204" pitchFamily="34" charset="0"/>
                      </a:endParaRPr>
                    </a:p>
                  </a:txBody>
                  <a:tcPr marL="8163" marR="8163" marT="8163" marB="0">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t"/>
                      <a:r>
                        <a:rPr lang="lt-LT" sz="1200" b="0" i="0" u="none" strike="noStrike" dirty="0">
                          <a:solidFill>
                            <a:srgbClr val="000000"/>
                          </a:solidFill>
                          <a:effectLst/>
                          <a:latin typeface="Calibri" panose="020F0502020204030204" pitchFamily="34" charset="0"/>
                        </a:rPr>
                        <a:t> </a:t>
                      </a:r>
                    </a:p>
                  </a:txBody>
                  <a:tcPr marL="8163" marR="8163" marT="81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fontAlgn="t"/>
                      <a:r>
                        <a:rPr lang="lt-LT" sz="1200" b="0" i="0" u="none" strike="noStrike" dirty="0">
                          <a:solidFill>
                            <a:srgbClr val="000000"/>
                          </a:solidFill>
                          <a:effectLst/>
                          <a:latin typeface="Calibri" panose="020F0502020204030204" pitchFamily="34" charset="0"/>
                        </a:rPr>
                        <a:t>Pagrindinio ugdymo pasiekimų patikrinimas (privalomas; lietuvių kalba ir literatūra, TM mokyklose - gimtoji kalba, matematika. Privalomas projektinis darbas ir užsienio kalbos lygio nustatymo testas.</a:t>
                      </a:r>
                    </a:p>
                  </a:txBody>
                  <a:tcPr marL="8163" marR="8163" marT="81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hMerge="1">
                  <a:txBody>
                    <a:bodyPr/>
                    <a:lstStyle/>
                    <a:p>
                      <a:endParaRPr lang="en-US"/>
                    </a:p>
                  </a:txBody>
                  <a:tcPr/>
                </a:tc>
                <a:tc>
                  <a:txBody>
                    <a:bodyPr/>
                    <a:lstStyle/>
                    <a:p>
                      <a:pPr algn="ctr" fontAlgn="t"/>
                      <a:r>
                        <a:rPr lang="lt-LT" sz="1200" b="0" i="0" u="none" strike="noStrike" dirty="0">
                          <a:solidFill>
                            <a:srgbClr val="000000"/>
                          </a:solidFill>
                          <a:effectLst/>
                          <a:latin typeface="Calibri" panose="020F0502020204030204" pitchFamily="34" charset="0"/>
                        </a:rPr>
                        <a:t>→</a:t>
                      </a:r>
                    </a:p>
                  </a:txBody>
                  <a:tcPr marL="8163" marR="8163" marT="81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fontAlgn="t"/>
                      <a:r>
                        <a:rPr lang="lt-LT" sz="1200" b="0" i="0" u="none" strike="noStrike" dirty="0">
                          <a:solidFill>
                            <a:srgbClr val="000000"/>
                          </a:solidFill>
                          <a:effectLst/>
                          <a:latin typeface="Calibri" panose="020F0502020204030204" pitchFamily="34" charset="0"/>
                        </a:rPr>
                        <a:t>Mokymąsi pagal vidurinio ugdymo programą (profesinio mokymo programą, įgyvendinamą kartu su vidurinio ugdymo programa) tęsia mokiniai, turintys teigiamus metinius </a:t>
                      </a:r>
                      <a:r>
                        <a:rPr lang="lt-LT" sz="1200" b="0" i="0" u="none" strike="noStrike" dirty="0" err="1">
                          <a:solidFill>
                            <a:srgbClr val="000000"/>
                          </a:solidFill>
                          <a:effectLst/>
                          <a:latin typeface="Calibri" panose="020F0502020204030204" pitchFamily="34" charset="0"/>
                        </a:rPr>
                        <a:t>įvertinimus</a:t>
                      </a:r>
                      <a:r>
                        <a:rPr lang="lt-LT" sz="1200" b="0" i="0" u="none" strike="noStrike" dirty="0">
                          <a:solidFill>
                            <a:srgbClr val="000000"/>
                          </a:solidFill>
                          <a:effectLst/>
                          <a:latin typeface="Calibri" panose="020F0502020204030204" pitchFamily="34" charset="0"/>
                        </a:rPr>
                        <a:t> ir pasiekę visų PUPP vertintų dalykų patenkinamą pasiekimų lygį. </a:t>
                      </a:r>
                    </a:p>
                  </a:txBody>
                  <a:tcPr marL="8163" marR="8163" marT="81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756425920"/>
                  </a:ext>
                </a:extLst>
              </a:tr>
              <a:tr h="252039">
                <a:tc>
                  <a:txBody>
                    <a:bodyPr/>
                    <a:lstStyle/>
                    <a:p>
                      <a:pPr algn="ctr" fontAlgn="b"/>
                      <a:r>
                        <a:rPr lang="lt-LT" sz="1200" b="0" i="0" u="none" strike="noStrike" dirty="0">
                          <a:solidFill>
                            <a:srgbClr val="000000"/>
                          </a:solidFill>
                          <a:effectLst/>
                          <a:latin typeface="Calibri" panose="020F0502020204030204" pitchFamily="34" charset="0"/>
                        </a:rPr>
                        <a:t>III G klasė</a:t>
                      </a:r>
                    </a:p>
                  </a:txBody>
                  <a:tcPr marL="8163" marR="8163" marT="816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lt-LT" sz="1200" b="0" i="0" u="none" strike="noStrike">
                        <a:solidFill>
                          <a:srgbClr val="000000"/>
                        </a:solidFill>
                        <a:effectLst/>
                        <a:latin typeface="Calibri" panose="020F0502020204030204" pitchFamily="34" charset="0"/>
                      </a:endParaRPr>
                    </a:p>
                  </a:txBody>
                  <a:tcPr marL="8163" marR="8163" marT="8163"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3">
                  <a:txBody>
                    <a:bodyPr/>
                    <a:lstStyle/>
                    <a:p>
                      <a:pPr algn="ctr" fontAlgn="t"/>
                      <a:r>
                        <a:rPr lang="lt-LT" sz="1200" b="0" i="0" u="none" strike="noStrike" dirty="0">
                          <a:solidFill>
                            <a:srgbClr val="000000"/>
                          </a:solidFill>
                          <a:effectLst/>
                          <a:latin typeface="Calibri" panose="020F0502020204030204" pitchFamily="34" charset="0"/>
                        </a:rPr>
                        <a:t>VIDURINIO UGDYMO PROGRAMA</a:t>
                      </a:r>
                    </a:p>
                  </a:txBody>
                  <a:tcPr marL="8163" marR="8163" marT="81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lt-LT" sz="1200" b="0" i="0" u="none" strike="noStrike" dirty="0">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lt-LT" sz="1200" b="0" i="0" u="none" strike="noStrike" dirty="0">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lt-LT" sz="1200" b="0" i="0" u="none" strike="noStrike" dirty="0">
                          <a:solidFill>
                            <a:srgbClr val="000000"/>
                          </a:solidFill>
                          <a:effectLst/>
                          <a:latin typeface="Calibri" panose="020F0502020204030204" pitchFamily="34" charset="0"/>
                        </a:rPr>
                        <a:t> </a:t>
                      </a:r>
                    </a:p>
                  </a:txBody>
                  <a:tcPr marL="8163" marR="8163" marT="81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lt-LT" sz="1200" b="0" i="0" u="none" strike="noStrike" dirty="0">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lt-LT" sz="1200" b="0" i="0" u="none" strike="noStrike" dirty="0">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lt-LT" sz="1200" b="0" i="0" u="none" strike="noStrike" dirty="0">
                          <a:solidFill>
                            <a:srgbClr val="000000"/>
                          </a:solidFill>
                          <a:effectLst/>
                          <a:latin typeface="Calibri" panose="020F0502020204030204" pitchFamily="34" charset="0"/>
                        </a:rPr>
                        <a:t> </a:t>
                      </a:r>
                    </a:p>
                  </a:txBody>
                  <a:tcPr marL="8163" marR="8163" marT="81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62803157"/>
                  </a:ext>
                </a:extLst>
              </a:tr>
              <a:tr h="252039">
                <a:tc>
                  <a:txBody>
                    <a:bodyPr/>
                    <a:lstStyle/>
                    <a:p>
                      <a:pPr algn="ctr" fontAlgn="b"/>
                      <a:endParaRPr lang="lt-LT" sz="1200" b="0" i="0" u="none" strike="noStrike" dirty="0">
                        <a:solidFill>
                          <a:srgbClr val="000000"/>
                        </a:solidFill>
                        <a:effectLst/>
                        <a:latin typeface="Calibri" panose="020F0502020204030204" pitchFamily="34" charset="0"/>
                      </a:endParaRPr>
                    </a:p>
                  </a:txBody>
                  <a:tcPr marL="8163" marR="8163" marT="8163" marB="0" anchor="b">
                    <a:lnL>
                      <a:noFill/>
                    </a:lnL>
                    <a:lnR>
                      <a:noFill/>
                    </a:lnR>
                    <a:lnT>
                      <a:noFill/>
                    </a:lnT>
                    <a:lnB>
                      <a:noFill/>
                    </a:lnB>
                  </a:tcPr>
                </a:tc>
                <a:tc>
                  <a:txBody>
                    <a:bodyPr/>
                    <a:lstStyle/>
                    <a:p>
                      <a:pPr algn="ctr" fontAlgn="b"/>
                      <a:endParaRPr lang="lt-LT" sz="1200" b="0" i="0" u="none" strike="noStrike" dirty="0">
                        <a:solidFill>
                          <a:srgbClr val="000000"/>
                        </a:solidFill>
                        <a:effectLst/>
                        <a:latin typeface="Calibri" panose="020F0502020204030204" pitchFamily="34" charset="0"/>
                      </a:endParaRPr>
                    </a:p>
                  </a:txBody>
                  <a:tcPr marL="8163" marR="8163" marT="8163"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algn="ctr" fontAlgn="b"/>
                      <a:r>
                        <a:rPr lang="lt-LT" sz="1200" b="0" i="0" u="none" strike="noStrike" dirty="0">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endParaRPr lang="lt-LT" sz="1200" b="0" i="0" u="none" strike="noStrike" dirty="0">
                        <a:solidFill>
                          <a:srgbClr val="000000"/>
                        </a:solidFill>
                        <a:effectLst/>
                        <a:latin typeface="Calibri" panose="020F0502020204030204" pitchFamily="34" charset="0"/>
                      </a:endParaRPr>
                    </a:p>
                  </a:txBody>
                  <a:tcPr marL="8163" marR="8163" marT="8163"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lt-LT" sz="1200" b="0" i="0" u="none" strike="noStrike" dirty="0">
                          <a:solidFill>
                            <a:srgbClr val="000000"/>
                          </a:solidFill>
                          <a:effectLst/>
                          <a:latin typeface="Calibri" panose="020F0502020204030204" pitchFamily="34" charset="0"/>
                        </a:rPr>
                        <a:t> </a:t>
                      </a:r>
                    </a:p>
                  </a:txBody>
                  <a:tcPr marL="8163" marR="8163" marT="816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lt-LT" sz="1200" b="0" i="0" u="none" strike="noStrike" dirty="0">
                          <a:solidFill>
                            <a:srgbClr val="000000"/>
                          </a:solidFill>
                          <a:effectLst/>
                          <a:latin typeface="Calibri" panose="020F0502020204030204" pitchFamily="34" charset="0"/>
                        </a:rPr>
                        <a:t> </a:t>
                      </a:r>
                    </a:p>
                  </a:txBody>
                  <a:tcPr marL="8163" marR="8163" marT="81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lt-LT" sz="1200" b="0" i="0" u="none" strike="noStrike" dirty="0">
                        <a:solidFill>
                          <a:srgbClr val="000000"/>
                        </a:solidFill>
                        <a:effectLst/>
                        <a:latin typeface="Calibri" panose="020F0502020204030204" pitchFamily="34" charset="0"/>
                      </a:endParaRPr>
                    </a:p>
                  </a:txBody>
                  <a:tcPr marL="8163" marR="8163" marT="8163"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lt-LT" sz="1200" b="0" i="0" u="none" strike="noStrike" dirty="0">
                          <a:solidFill>
                            <a:srgbClr val="000000"/>
                          </a:solidFill>
                          <a:effectLst/>
                          <a:latin typeface="Calibri" panose="020F0502020204030204" pitchFamily="34" charset="0"/>
                        </a:rPr>
                        <a:t> </a:t>
                      </a:r>
                    </a:p>
                  </a:txBody>
                  <a:tcPr marL="8163" marR="8163" marT="816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3583575"/>
                  </a:ext>
                </a:extLst>
              </a:tr>
              <a:tr h="931406">
                <a:tc>
                  <a:txBody>
                    <a:bodyPr/>
                    <a:lstStyle/>
                    <a:p>
                      <a:pPr algn="ctr" fontAlgn="t"/>
                      <a:r>
                        <a:rPr lang="lt-LT" sz="1200" b="0" i="0" u="none" strike="noStrike" dirty="0">
                          <a:solidFill>
                            <a:srgbClr val="000000"/>
                          </a:solidFill>
                          <a:effectLst/>
                          <a:latin typeface="Calibri" panose="020F0502020204030204" pitchFamily="34" charset="0"/>
                        </a:rPr>
                        <a:t>IVG klasė</a:t>
                      </a:r>
                    </a:p>
                  </a:txBody>
                  <a:tcPr marL="8163" marR="8163" marT="8163"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r>
                        <a:rPr lang="lt-LT" sz="1200" b="0" i="0" u="none" strike="noStrike">
                          <a:solidFill>
                            <a:srgbClr val="000000"/>
                          </a:solidFill>
                          <a:effectLst/>
                          <a:latin typeface="Calibri" panose="020F0502020204030204" pitchFamily="34" charset="0"/>
                        </a:rPr>
                        <a:t> </a:t>
                      </a:r>
                    </a:p>
                  </a:txBody>
                  <a:tcPr marL="8163" marR="8163" marT="8163" marB="0">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t"/>
                      <a:r>
                        <a:rPr lang="lt-LT" sz="1200" b="0" i="0" u="none" strike="noStrike">
                          <a:solidFill>
                            <a:srgbClr val="000000"/>
                          </a:solidFill>
                          <a:effectLst/>
                          <a:latin typeface="Calibri" panose="020F0502020204030204" pitchFamily="34" charset="0"/>
                        </a:rPr>
                        <a:t> </a:t>
                      </a:r>
                    </a:p>
                  </a:txBody>
                  <a:tcPr marL="8163" marR="8163" marT="81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fontAlgn="t"/>
                      <a:r>
                        <a:rPr lang="lt-LT" sz="1200" b="0" i="0" u="none" strike="noStrike">
                          <a:solidFill>
                            <a:srgbClr val="000000"/>
                          </a:solidFill>
                          <a:effectLst/>
                          <a:latin typeface="Calibri" panose="020F0502020204030204" pitchFamily="34" charset="0"/>
                        </a:rPr>
                        <a:t>Brandos egzaminai (mokinys laiko tarpinius pasirinktų dalykų įvertinimus ir bent 3 brandos egzaminus. Pasirenkamas brandos darbas (nuo 2025-09-01 IIIG klasėje - privalomas).</a:t>
                      </a:r>
                    </a:p>
                  </a:txBody>
                  <a:tcPr marL="8163" marR="8163" marT="81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hMerge="1">
                  <a:txBody>
                    <a:bodyPr/>
                    <a:lstStyle/>
                    <a:p>
                      <a:endParaRPr lang="en-US"/>
                    </a:p>
                  </a:txBody>
                  <a:tcPr/>
                </a:tc>
                <a:tc>
                  <a:txBody>
                    <a:bodyPr/>
                    <a:lstStyle/>
                    <a:p>
                      <a:pPr algn="ctr" fontAlgn="t"/>
                      <a:r>
                        <a:rPr lang="lt-LT" sz="1200" b="0" i="0" u="none" strike="noStrike" dirty="0">
                          <a:solidFill>
                            <a:srgbClr val="000000"/>
                          </a:solidFill>
                          <a:effectLst/>
                          <a:latin typeface="Calibri" panose="020F0502020204030204" pitchFamily="34" charset="0"/>
                        </a:rPr>
                        <a:t>→</a:t>
                      </a:r>
                    </a:p>
                  </a:txBody>
                  <a:tcPr marL="8163" marR="8163" marT="81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lt-LT" sz="1200" b="0" i="0" u="none" strike="noStrike" dirty="0">
                          <a:solidFill>
                            <a:schemeClr val="bg1"/>
                          </a:solidFill>
                          <a:effectLst/>
                          <a:latin typeface="Calibri" panose="020F0502020204030204" pitchFamily="34" charset="0"/>
                        </a:rPr>
                        <a:t>Vidurinis išsilavinimas įgyjamas baigus vidurinio ugdymo programą (teigiami visų dalykų metiniai įvertinimai) ir išlaikius 3 brandos egzaminus (lietuvių kalbos ir literatūros, matematikos bei dar vieno dalyko).</a:t>
                      </a:r>
                    </a:p>
                  </a:txBody>
                  <a:tcPr marL="8163" marR="8163" marT="81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293370388"/>
                  </a:ext>
                </a:extLst>
              </a:tr>
            </a:tbl>
          </a:graphicData>
        </a:graphic>
      </p:graphicFrame>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48550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t-LT"/>
          </a:p>
        </p:txBody>
      </p:sp>
      <p:pic>
        <p:nvPicPr>
          <p:cNvPr id="5" name="Content Placeholder 4"/>
          <p:cNvPicPr>
            <a:picLocks noGrp="1" noChangeAspect="1"/>
          </p:cNvPicPr>
          <p:nvPr>
            <p:ph idx="1"/>
          </p:nvPr>
        </p:nvPicPr>
        <p:blipFill>
          <a:blip r:embed="rId2"/>
          <a:stretch>
            <a:fillRect/>
          </a:stretch>
        </p:blipFill>
        <p:spPr>
          <a:xfrm>
            <a:off x="298765" y="532794"/>
            <a:ext cx="11787611" cy="6325206"/>
          </a:xfrm>
          <a:prstGeom prst="rect">
            <a:avLst/>
          </a:prstGeom>
        </p:spPr>
      </p:pic>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0F489-3BE4-4394-B3A6-A281D9EB78C5}" type="slidenum">
              <a:rPr kumimoji="0" lang="lt-L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lt-L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46CE5F63-C7EC-44DE-92D3-1D7702A38AB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5" y="5751829"/>
            <a:ext cx="1296780" cy="953771"/>
          </a:xfrm>
          <a:prstGeom prst="rect">
            <a:avLst/>
          </a:prstGeom>
        </p:spPr>
      </p:pic>
    </p:spTree>
    <p:extLst>
      <p:ext uri="{BB962C8B-B14F-4D97-AF65-F5344CB8AC3E}">
        <p14:creationId xmlns:p14="http://schemas.microsoft.com/office/powerpoint/2010/main" val="526297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12" name="Picture 11"/>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7" name="CustomShape 1"/>
          <p:cNvSpPr/>
          <p:nvPr/>
        </p:nvSpPr>
        <p:spPr>
          <a:xfrm>
            <a:off x="625640" y="574635"/>
            <a:ext cx="8546639" cy="66296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a:cs typeface="DejaVu Sans"/>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a:cs typeface="DejaVu Sans"/>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a:cs typeface="DejaVu Sans"/>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9pPr>
          </a:lstStyle>
          <a:p>
            <a:pPr>
              <a:buNone/>
              <a:defRPr/>
            </a:pPr>
            <a:r>
              <a:rPr lang="lt-LT" sz="3200" b="1" dirty="0">
                <a:solidFill>
                  <a:schemeClr val="accent1"/>
                </a:solidFill>
                <a:latin typeface="Segoe UI"/>
                <a:cs typeface="Segoe UI"/>
              </a:rPr>
              <a:t>Ugdymo turinio</a:t>
            </a:r>
            <a:r>
              <a:rPr lang="lt-LT" sz="3200" dirty="0">
                <a:solidFill>
                  <a:schemeClr val="accent1"/>
                </a:solidFill>
                <a:latin typeface="Arial"/>
                <a:cs typeface="Arial"/>
              </a:rPr>
              <a:t> </a:t>
            </a:r>
            <a:r>
              <a:rPr lang="lt-LT" sz="3200" b="1" dirty="0">
                <a:solidFill>
                  <a:schemeClr val="accent1"/>
                </a:solidFill>
                <a:latin typeface="Segoe UI"/>
                <a:cs typeface="Segoe UI"/>
              </a:rPr>
              <a:t>atnaujinimo etapai</a:t>
            </a:r>
            <a:endParaRPr lang="lt-LT" sz="3200" dirty="0">
              <a:solidFill>
                <a:schemeClr val="accent1"/>
              </a:solidFill>
              <a:latin typeface="Arial"/>
              <a:cs typeface="Arial"/>
            </a:endParaRPr>
          </a:p>
          <a:p>
            <a:pPr>
              <a:lnSpc>
                <a:spcPct val="100000"/>
              </a:lnSpc>
              <a:spcBef>
                <a:spcPct val="0"/>
              </a:spcBef>
              <a:buFontTx/>
              <a:buNone/>
              <a:defRPr/>
            </a:pPr>
            <a:endParaRPr lang="lt-LT" altLang="lt-LT" sz="3200" b="1" dirty="0">
              <a:solidFill>
                <a:srgbClr val="006B3E"/>
              </a:solidFill>
              <a:latin typeface="HK Nova"/>
              <a:cs typeface="Segoe UI"/>
            </a:endParaRPr>
          </a:p>
        </p:txBody>
      </p:sp>
      <p:sp>
        <p:nvSpPr>
          <p:cNvPr id="8" name="CustomShape 2"/>
          <p:cNvSpPr/>
          <p:nvPr/>
        </p:nvSpPr>
        <p:spPr>
          <a:xfrm>
            <a:off x="1105940" y="3756212"/>
            <a:ext cx="4886883" cy="247404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a:lnSpc>
                <a:spcPct val="100000"/>
              </a:lnSpc>
              <a:spcBef>
                <a:spcPct val="0"/>
              </a:spcBef>
              <a:buNone/>
              <a:defRPr/>
            </a:pPr>
            <a:r>
              <a:rPr lang="de-DE" altLang="lt-LT" sz="1600" b="1" dirty="0">
                <a:latin typeface="HK Nova" panose="00000500000000000000" pitchFamily="50" charset="-70"/>
              </a:rPr>
              <a:t>BENDRŲJŲ PROGRAMŲ ATNAUJINIMAS</a:t>
            </a:r>
            <a:endParaRPr lang="lt-LT" altLang="lt-LT" sz="2000" b="1" dirty="0">
              <a:latin typeface="HK Nova"/>
            </a:endParaRPr>
          </a:p>
          <a:p>
            <a:pPr>
              <a:lnSpc>
                <a:spcPct val="100000"/>
              </a:lnSpc>
              <a:spcBef>
                <a:spcPct val="0"/>
              </a:spcBef>
              <a:buNone/>
              <a:defRPr/>
            </a:pPr>
            <a:endParaRPr lang="de-DE" altLang="lt-LT" sz="1800" dirty="0">
              <a:latin typeface="HK Nova" panose="00000500000000000000" pitchFamily="50" charset="-70"/>
            </a:endParaRPr>
          </a:p>
          <a:p>
            <a:pPr>
              <a:lnSpc>
                <a:spcPct val="100000"/>
              </a:lnSpc>
              <a:spcBef>
                <a:spcPct val="0"/>
              </a:spcBef>
              <a:buNone/>
              <a:defRPr/>
            </a:pPr>
            <a:r>
              <a:rPr lang="lt-LT" sz="1600" u="sng" dirty="0">
                <a:latin typeface="HK Nova"/>
                <a:cs typeface="Segoe UI"/>
              </a:rPr>
              <a:t>Laukiamas rezultatas</a:t>
            </a:r>
            <a:r>
              <a:rPr lang="lt-LT" sz="1600" dirty="0">
                <a:latin typeface="HK Nova"/>
                <a:cs typeface="Segoe UI"/>
              </a:rPr>
              <a:t>:</a:t>
            </a:r>
          </a:p>
          <a:p>
            <a:pPr>
              <a:lnSpc>
                <a:spcPct val="100000"/>
              </a:lnSpc>
              <a:spcBef>
                <a:spcPct val="0"/>
              </a:spcBef>
              <a:buNone/>
              <a:defRPr/>
            </a:pPr>
            <a:r>
              <a:rPr lang="lt-LT" sz="1600" dirty="0">
                <a:latin typeface="HK Nova"/>
                <a:cs typeface="Segoe UI"/>
              </a:rPr>
              <a:t>atnaujintos ir patvirtintos priešmokyklinio, pradinio, pagrindinio ir vidurinio ugdymo programos.</a:t>
            </a:r>
            <a:endParaRPr lang="lt-LT" sz="1600" dirty="0">
              <a:latin typeface="HK Nova"/>
            </a:endParaRPr>
          </a:p>
          <a:p>
            <a:pPr>
              <a:lnSpc>
                <a:spcPct val="100000"/>
              </a:lnSpc>
              <a:spcBef>
                <a:spcPct val="0"/>
              </a:spcBef>
              <a:buNone/>
              <a:defRPr/>
            </a:pPr>
            <a:endParaRPr lang="lt-LT" sz="1600" i="1" dirty="0">
              <a:latin typeface="HK Nova" panose="00000500000000000000" pitchFamily="50" charset="-70"/>
              <a:cs typeface="Segoe UI"/>
            </a:endParaRPr>
          </a:p>
          <a:p>
            <a:pPr>
              <a:buNone/>
              <a:defRPr/>
            </a:pPr>
            <a:r>
              <a:rPr lang="lt-LT" sz="1600" i="1" dirty="0">
                <a:latin typeface="HK Nova"/>
                <a:cs typeface="Segoe UI"/>
              </a:rPr>
              <a:t>Planuojama pabaiga: </a:t>
            </a:r>
            <a:r>
              <a:rPr lang="lt-LT" sz="1600" i="1" u="sng" dirty="0">
                <a:latin typeface="HK Nova"/>
                <a:cs typeface="Segoe UI"/>
              </a:rPr>
              <a:t>2022-09-30</a:t>
            </a:r>
            <a:r>
              <a:rPr lang="lt-LT" sz="1600" dirty="0">
                <a:latin typeface="HK Nova"/>
                <a:cs typeface="Segoe UI"/>
              </a:rPr>
              <a:t> </a:t>
            </a:r>
            <a:endParaRPr lang="lt-LT" sz="1600" dirty="0">
              <a:latin typeface="HK Nova"/>
              <a:cs typeface="Arial"/>
            </a:endParaRPr>
          </a:p>
          <a:p>
            <a:pPr>
              <a:lnSpc>
                <a:spcPct val="100000"/>
              </a:lnSpc>
              <a:spcBef>
                <a:spcPct val="0"/>
              </a:spcBef>
              <a:buNone/>
              <a:defRPr/>
            </a:pPr>
            <a:endParaRPr lang="lt-LT" sz="1600" dirty="0">
              <a:latin typeface="HK Nova" panose="00000500000000000000" pitchFamily="50" charset="-70"/>
              <a:cs typeface="Segoe UI"/>
            </a:endParaRPr>
          </a:p>
          <a:p>
            <a:pPr>
              <a:lnSpc>
                <a:spcPct val="100000"/>
              </a:lnSpc>
              <a:spcBef>
                <a:spcPct val="0"/>
              </a:spcBef>
              <a:buNone/>
              <a:defRPr/>
            </a:pPr>
            <a:endParaRPr lang="lt-LT" altLang="lt-LT" sz="1800" dirty="0">
              <a:latin typeface="HK Nova" panose="00000500000000000000" pitchFamily="50" charset="-70"/>
            </a:endParaRPr>
          </a:p>
        </p:txBody>
      </p:sp>
      <p:sp>
        <p:nvSpPr>
          <p:cNvPr id="14" name="TextBox 13"/>
          <p:cNvSpPr txBox="1"/>
          <p:nvPr/>
        </p:nvSpPr>
        <p:spPr>
          <a:xfrm>
            <a:off x="8564437"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
        <p:nvSpPr>
          <p:cNvPr id="16" name="CustomShape 2"/>
          <p:cNvSpPr/>
          <p:nvPr/>
        </p:nvSpPr>
        <p:spPr>
          <a:xfrm>
            <a:off x="6418277" y="3746301"/>
            <a:ext cx="4918198" cy="247404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a:lnSpc>
                <a:spcPct val="100000"/>
              </a:lnSpc>
              <a:spcBef>
                <a:spcPct val="0"/>
              </a:spcBef>
              <a:buNone/>
              <a:defRPr/>
            </a:pPr>
            <a:r>
              <a:rPr lang="lt-LT" sz="1600" b="1" dirty="0">
                <a:latin typeface="HK Nova"/>
                <a:cs typeface="Arial"/>
              </a:rPr>
              <a:t>PASIRENGIMAS ATNAUJINTŲ PROGRAMŲ ĮGYVENDINIMUI</a:t>
            </a:r>
          </a:p>
          <a:p>
            <a:pPr>
              <a:lnSpc>
                <a:spcPct val="100000"/>
              </a:lnSpc>
              <a:spcBef>
                <a:spcPct val="0"/>
              </a:spcBef>
              <a:buNone/>
              <a:defRPr/>
            </a:pPr>
            <a:endParaRPr lang="lt-LT" sz="1600" b="1" dirty="0">
              <a:latin typeface="HK Nova"/>
              <a:cs typeface="Arial"/>
            </a:endParaRPr>
          </a:p>
          <a:p>
            <a:pPr>
              <a:lnSpc>
                <a:spcPct val="100000"/>
              </a:lnSpc>
              <a:spcBef>
                <a:spcPct val="0"/>
              </a:spcBef>
              <a:buNone/>
              <a:defRPr/>
            </a:pPr>
            <a:r>
              <a:rPr lang="lt-LT" sz="1600" u="sng" dirty="0">
                <a:latin typeface="HK Nova"/>
                <a:cs typeface="Segoe UI"/>
              </a:rPr>
              <a:t>Laukiamas rezultatas</a:t>
            </a:r>
            <a:r>
              <a:rPr lang="lt-LT" sz="1600" dirty="0">
                <a:latin typeface="HK Nova"/>
                <a:cs typeface="Segoe UI"/>
              </a:rPr>
              <a:t>:</a:t>
            </a:r>
            <a:endParaRPr lang="lt-LT" dirty="0">
              <a:latin typeface="HK Nova"/>
              <a:cs typeface="Segoe UI"/>
            </a:endParaRPr>
          </a:p>
          <a:p>
            <a:pPr>
              <a:lnSpc>
                <a:spcPct val="100000"/>
              </a:lnSpc>
              <a:spcBef>
                <a:spcPct val="0"/>
              </a:spcBef>
              <a:buNone/>
              <a:defRPr/>
            </a:pPr>
            <a:r>
              <a:rPr lang="lt-LT" sz="1600" dirty="0">
                <a:latin typeface="HK Nova"/>
                <a:cs typeface="Segoe UI"/>
              </a:rPr>
              <a:t>sukurtas BP atvaizdavimo įrankis, parengtos rekomendacijos mokytojams, sukurtas skaitmeninis įrankis mokinių pažangai stebėti, sukurtos skaitmeninės mokymo priemonės, patobulintos mokytojų kompetencijos.</a:t>
            </a:r>
          </a:p>
          <a:p>
            <a:pPr>
              <a:lnSpc>
                <a:spcPct val="100000"/>
              </a:lnSpc>
              <a:spcBef>
                <a:spcPct val="0"/>
              </a:spcBef>
              <a:buNone/>
              <a:defRPr/>
            </a:pPr>
            <a:endParaRPr lang="lt-LT" sz="1600" dirty="0">
              <a:latin typeface="HK Nova"/>
              <a:cs typeface="Segoe UI"/>
            </a:endParaRPr>
          </a:p>
          <a:p>
            <a:pPr>
              <a:buNone/>
              <a:defRPr/>
            </a:pPr>
            <a:r>
              <a:rPr lang="lt-LT" sz="1600" i="1" dirty="0">
                <a:latin typeface="HK Nova"/>
                <a:cs typeface="Segoe UI"/>
              </a:rPr>
              <a:t>Planuojama pabaiga: </a:t>
            </a:r>
            <a:r>
              <a:rPr lang="lt-LT" sz="1600" i="1" u="sng" dirty="0">
                <a:latin typeface="HK Nova"/>
                <a:cs typeface="Segoe UI"/>
              </a:rPr>
              <a:t>2023-06-30 </a:t>
            </a:r>
            <a:endParaRPr lang="lt-LT" sz="1600" i="1" u="sng" dirty="0">
              <a:latin typeface="Arial"/>
              <a:cs typeface="Arial"/>
            </a:endParaRPr>
          </a:p>
          <a:p>
            <a:pPr>
              <a:lnSpc>
                <a:spcPct val="100000"/>
              </a:lnSpc>
              <a:spcBef>
                <a:spcPct val="0"/>
              </a:spcBef>
              <a:buNone/>
              <a:defRPr/>
            </a:pPr>
            <a:endParaRPr lang="lt-LT" sz="1600" dirty="0">
              <a:latin typeface="HK Nova"/>
              <a:cs typeface="Segoe UI"/>
            </a:endParaRPr>
          </a:p>
        </p:txBody>
      </p:sp>
      <p:sp>
        <p:nvSpPr>
          <p:cNvPr id="2" name="Rectangle 1">
            <a:extLst>
              <a:ext uri="{FF2B5EF4-FFF2-40B4-BE49-F238E27FC236}">
                <a16:creationId xmlns:a16="http://schemas.microsoft.com/office/drawing/2014/main" id="{0555A398-C44C-489A-AC73-10AC5B5D5CC7}"/>
              </a:ext>
            </a:extLst>
          </p:cNvPr>
          <p:cNvSpPr/>
          <p:nvPr/>
        </p:nvSpPr>
        <p:spPr>
          <a:xfrm>
            <a:off x="510988" y="1165412"/>
            <a:ext cx="10230903" cy="1764927"/>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lvl="0" algn="just">
              <a:lnSpc>
                <a:spcPct val="90000"/>
              </a:lnSpc>
              <a:spcBef>
                <a:spcPts val="1000"/>
              </a:spcBef>
            </a:pPr>
            <a:r>
              <a:rPr lang="lt-LT" sz="2400" dirty="0">
                <a:solidFill>
                  <a:prstClr val="black"/>
                </a:solidFill>
                <a:latin typeface="Calibri Light"/>
                <a:cs typeface="Calibri Light"/>
              </a:rPr>
              <a:t>Dalykų Bendrosios programos atnaujinamos Gairėse nubrėžtomis </a:t>
            </a:r>
            <a:r>
              <a:rPr lang="lt-LT" sz="2400" b="1" dirty="0">
                <a:solidFill>
                  <a:prstClr val="black"/>
                </a:solidFill>
                <a:latin typeface="Calibri Light"/>
                <a:cs typeface="Calibri Light"/>
              </a:rPr>
              <a:t>bendrųjų programų atnaujinimo kryptimis</a:t>
            </a:r>
            <a:r>
              <a:rPr lang="lt-LT" sz="2400" dirty="0">
                <a:solidFill>
                  <a:prstClr val="black"/>
                </a:solidFill>
                <a:latin typeface="Calibri Light"/>
                <a:cs typeface="Calibri Light"/>
              </a:rPr>
              <a:t>:</a:t>
            </a:r>
            <a:endParaRPr lang="en-US" sz="2400" dirty="0">
              <a:solidFill>
                <a:prstClr val="black"/>
              </a:solidFill>
              <a:latin typeface="Calibri Light"/>
              <a:cs typeface="Calibri Light"/>
            </a:endParaRPr>
          </a:p>
          <a:p>
            <a:pPr marL="228600" lvl="0" indent="-228600" algn="just">
              <a:lnSpc>
                <a:spcPct val="90000"/>
              </a:lnSpc>
              <a:spcBef>
                <a:spcPts val="1000"/>
              </a:spcBef>
              <a:buFont typeface="Arial" panose="020B0604020202020204" pitchFamily="34" charset="0"/>
              <a:buChar char="•"/>
            </a:pPr>
            <a:r>
              <a:rPr lang="lt-LT" sz="2400" b="1" dirty="0">
                <a:solidFill>
                  <a:srgbClr val="70AD47">
                    <a:lumMod val="75000"/>
                  </a:srgbClr>
                </a:solidFill>
                <a:latin typeface="Calibri Light"/>
                <a:cs typeface="Calibri Light"/>
              </a:rPr>
              <a:t>stiprinti asmens savybių ir vertybių ugdymą; </a:t>
            </a:r>
            <a:endParaRPr lang="en-US" sz="2400" b="1" dirty="0">
              <a:solidFill>
                <a:srgbClr val="70AD47">
                  <a:lumMod val="75000"/>
                </a:srgbClr>
              </a:solidFill>
              <a:latin typeface="Calibri Light"/>
              <a:cs typeface="Calibri Light"/>
            </a:endParaRPr>
          </a:p>
          <a:p>
            <a:pPr marL="228600" lvl="0" indent="-228600" algn="just">
              <a:lnSpc>
                <a:spcPct val="90000"/>
              </a:lnSpc>
              <a:spcBef>
                <a:spcPts val="1000"/>
              </a:spcBef>
              <a:buFont typeface="Arial" panose="020B0604020202020204" pitchFamily="34" charset="0"/>
              <a:buChar char="•"/>
            </a:pPr>
            <a:r>
              <a:rPr lang="lt-LT" sz="2400" b="1" dirty="0">
                <a:solidFill>
                  <a:srgbClr val="70AD47">
                    <a:lumMod val="75000"/>
                  </a:srgbClr>
                </a:solidFill>
                <a:latin typeface="Calibri Light"/>
                <a:cs typeface="Calibri Light"/>
              </a:rPr>
              <a:t>sukurti sąlygas kiekvienam mokiniui įgyti aukštesnius pasiekimus. </a:t>
            </a:r>
            <a:endParaRPr lang="en-US" sz="2400" b="1" dirty="0">
              <a:solidFill>
                <a:srgbClr val="70AD47">
                  <a:lumMod val="75000"/>
                </a:srgbClr>
              </a:solidFill>
              <a:latin typeface="Calibri" panose="020F0502020204030204"/>
            </a:endParaRPr>
          </a:p>
        </p:txBody>
      </p:sp>
    </p:spTree>
    <p:extLst>
      <p:ext uri="{BB962C8B-B14F-4D97-AF65-F5344CB8AC3E}">
        <p14:creationId xmlns:p14="http://schemas.microsoft.com/office/powerpoint/2010/main" val="8640510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B0C59-71E3-44B8-A8B2-25F592D75B86}"/>
              </a:ext>
            </a:extLst>
          </p:cNvPr>
          <p:cNvSpPr>
            <a:spLocks noGrp="1"/>
          </p:cNvSpPr>
          <p:nvPr>
            <p:ph type="title"/>
          </p:nvPr>
        </p:nvSpPr>
        <p:spPr/>
        <p:txBody>
          <a:bodyPr/>
          <a:lstStyle/>
          <a:p>
            <a:endParaRPr lang="lt-LT"/>
          </a:p>
        </p:txBody>
      </p:sp>
      <p:sp>
        <p:nvSpPr>
          <p:cNvPr id="3" name="Content Placeholder 2">
            <a:extLst>
              <a:ext uri="{FF2B5EF4-FFF2-40B4-BE49-F238E27FC236}">
                <a16:creationId xmlns:a16="http://schemas.microsoft.com/office/drawing/2014/main" id="{27D31CE6-5F1B-4A9D-8689-3FCA8366A970}"/>
              </a:ext>
            </a:extLst>
          </p:cNvPr>
          <p:cNvSpPr>
            <a:spLocks noGrp="1"/>
          </p:cNvSpPr>
          <p:nvPr>
            <p:ph idx="1"/>
          </p:nvPr>
        </p:nvSpPr>
        <p:spPr/>
        <p:txBody>
          <a:bodyPr/>
          <a:lstStyle/>
          <a:p>
            <a:endParaRPr lang="lt-LT"/>
          </a:p>
        </p:txBody>
      </p:sp>
      <p:sp>
        <p:nvSpPr>
          <p:cNvPr id="4" name="Rectangle 3">
            <a:extLst>
              <a:ext uri="{FF2B5EF4-FFF2-40B4-BE49-F238E27FC236}">
                <a16:creationId xmlns:a16="http://schemas.microsoft.com/office/drawing/2014/main" id="{14051054-EBDB-4D5F-8E57-1862217B3C66}"/>
              </a:ext>
            </a:extLst>
          </p:cNvPr>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2E7BB931-985F-4D26-A60F-439D9172B4A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pic>
        <p:nvPicPr>
          <p:cNvPr id="6" name="Picture 5">
            <a:extLst>
              <a:ext uri="{FF2B5EF4-FFF2-40B4-BE49-F238E27FC236}">
                <a16:creationId xmlns:a16="http://schemas.microsoft.com/office/drawing/2014/main" id="{BB186557-0CED-442E-885F-B2C1C643E48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52829"/>
          <a:stretch/>
        </p:blipFill>
        <p:spPr>
          <a:xfrm rot="16200000">
            <a:off x="11142421" y="5418250"/>
            <a:ext cx="1296780" cy="488875"/>
          </a:xfrm>
          <a:prstGeom prst="rect">
            <a:avLst/>
          </a:prstGeom>
        </p:spPr>
      </p:pic>
      <p:pic>
        <p:nvPicPr>
          <p:cNvPr id="7" name="Picture 6">
            <a:extLst>
              <a:ext uri="{FF2B5EF4-FFF2-40B4-BE49-F238E27FC236}">
                <a16:creationId xmlns:a16="http://schemas.microsoft.com/office/drawing/2014/main" id="{84FCA15C-353F-4A95-BDFF-BCE7F1742F0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32988"/>
          <a:stretch/>
        </p:blipFill>
        <p:spPr>
          <a:xfrm>
            <a:off x="1200265" y="5751829"/>
            <a:ext cx="1296780" cy="953771"/>
          </a:xfrm>
          <a:prstGeom prst="rect">
            <a:avLst/>
          </a:prstGeom>
        </p:spPr>
      </p:pic>
      <p:sp>
        <p:nvSpPr>
          <p:cNvPr id="8" name="TextBox 7">
            <a:extLst>
              <a:ext uri="{FF2B5EF4-FFF2-40B4-BE49-F238E27FC236}">
                <a16:creationId xmlns:a16="http://schemas.microsoft.com/office/drawing/2014/main" id="{D6777ACB-73FE-4311-AB6E-5BC2097E40C3}"/>
              </a:ext>
            </a:extLst>
          </p:cNvPr>
          <p:cNvSpPr txBox="1"/>
          <p:nvPr/>
        </p:nvSpPr>
        <p:spPr>
          <a:xfrm>
            <a:off x="8564438"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
        <p:nvSpPr>
          <p:cNvPr id="9" name="Title 1">
            <a:extLst>
              <a:ext uri="{FF2B5EF4-FFF2-40B4-BE49-F238E27FC236}">
                <a16:creationId xmlns:a16="http://schemas.microsoft.com/office/drawing/2014/main" id="{75388446-D326-4D02-B48F-4FE62FC5081B}"/>
              </a:ext>
            </a:extLst>
          </p:cNvPr>
          <p:cNvSpPr txBox="1">
            <a:spLocks/>
          </p:cNvSpPr>
          <p:nvPr/>
        </p:nvSpPr>
        <p:spPr bwMode="auto">
          <a:xfrm>
            <a:off x="2287626"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itchFamily="34" charset="0"/>
              </a:defRPr>
            </a:lvl5pPr>
            <a:lvl6pPr marL="457200" algn="l" defTabSz="685800" rtl="0" fontAlgn="base">
              <a:lnSpc>
                <a:spcPct val="90000"/>
              </a:lnSpc>
              <a:spcBef>
                <a:spcPct val="0"/>
              </a:spcBef>
              <a:spcAft>
                <a:spcPct val="0"/>
              </a:spcAft>
              <a:defRPr sz="3300">
                <a:solidFill>
                  <a:schemeClr val="tx1"/>
                </a:solidFill>
                <a:latin typeface="Calibri Light" pitchFamily="34" charset="0"/>
              </a:defRPr>
            </a:lvl6pPr>
            <a:lvl7pPr marL="914400" algn="l" defTabSz="685800" rtl="0" fontAlgn="base">
              <a:lnSpc>
                <a:spcPct val="90000"/>
              </a:lnSpc>
              <a:spcBef>
                <a:spcPct val="0"/>
              </a:spcBef>
              <a:spcAft>
                <a:spcPct val="0"/>
              </a:spcAft>
              <a:defRPr sz="3300">
                <a:solidFill>
                  <a:schemeClr val="tx1"/>
                </a:solidFill>
                <a:latin typeface="Calibri Light" pitchFamily="34" charset="0"/>
              </a:defRPr>
            </a:lvl7pPr>
            <a:lvl8pPr marL="1371600" algn="l" defTabSz="685800" rtl="0" fontAlgn="base">
              <a:lnSpc>
                <a:spcPct val="90000"/>
              </a:lnSpc>
              <a:spcBef>
                <a:spcPct val="0"/>
              </a:spcBef>
              <a:spcAft>
                <a:spcPct val="0"/>
              </a:spcAft>
              <a:defRPr sz="3300">
                <a:solidFill>
                  <a:schemeClr val="tx1"/>
                </a:solidFill>
                <a:latin typeface="Calibri Light" pitchFamily="34" charset="0"/>
              </a:defRPr>
            </a:lvl8pPr>
            <a:lvl9pPr marL="1828800" algn="l" defTabSz="685800" rtl="0" fontAlgn="base">
              <a:lnSpc>
                <a:spcPct val="90000"/>
              </a:lnSpc>
              <a:spcBef>
                <a:spcPct val="0"/>
              </a:spcBef>
              <a:spcAft>
                <a:spcPct val="0"/>
              </a:spcAft>
              <a:defRPr sz="3300">
                <a:solidFill>
                  <a:schemeClr val="tx1"/>
                </a:solidFill>
                <a:latin typeface="Calibri Light" pitchFamily="34" charset="0"/>
              </a:defRPr>
            </a:lvl9pPr>
          </a:lstStyle>
          <a:p>
            <a:pPr marL="0" marR="0" lvl="0" indent="0" algn="l" defTabSz="685800" rtl="0" eaLnBrk="1" fontAlgn="base" latinLnBrk="0" hangingPunct="1">
              <a:lnSpc>
                <a:spcPct val="90000"/>
              </a:lnSpc>
              <a:spcBef>
                <a:spcPct val="0"/>
              </a:spcBef>
              <a:spcAft>
                <a:spcPct val="0"/>
              </a:spcAft>
              <a:buClrTx/>
              <a:buSzTx/>
              <a:buFontTx/>
              <a:buNone/>
              <a:tabLst/>
              <a:defRPr/>
            </a:pPr>
            <a:br>
              <a:rPr kumimoji="0" lang="lt-LT" altLang="en-US" sz="33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br>
            <a:r>
              <a:rPr kumimoji="0" lang="lt-LT" altLang="en-US" sz="33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Didelį mokymosi potencialą turintys vaikai</a:t>
            </a:r>
            <a:endParaRPr kumimoji="0" lang="en-US" altLang="en-US" sz="3300" b="0" i="0" u="none" strike="noStrike" kern="1200" cap="none" spc="0" normalizeH="0" baseline="0" noProof="0">
              <a:ln>
                <a:noFill/>
              </a:ln>
              <a:solidFill>
                <a:sysClr val="windowText" lastClr="000000"/>
              </a:solidFill>
              <a:effectLst/>
              <a:uLnTx/>
              <a:uFillTx/>
              <a:latin typeface="Calibri Light" panose="020F0302020204030204"/>
              <a:ea typeface="+mj-ea"/>
              <a:cs typeface="+mj-cs"/>
            </a:endParaRPr>
          </a:p>
        </p:txBody>
      </p:sp>
      <p:grpSp>
        <p:nvGrpSpPr>
          <p:cNvPr id="10" name="Group 3">
            <a:extLst>
              <a:ext uri="{FF2B5EF4-FFF2-40B4-BE49-F238E27FC236}">
                <a16:creationId xmlns:a16="http://schemas.microsoft.com/office/drawing/2014/main" id="{73BA4CAE-C6B6-4BB1-ACD6-4EAE5C3A4C48}"/>
              </a:ext>
            </a:extLst>
          </p:cNvPr>
          <p:cNvGrpSpPr>
            <a:grpSpLocks/>
          </p:cNvGrpSpPr>
          <p:nvPr/>
        </p:nvGrpSpPr>
        <p:grpSpPr bwMode="auto">
          <a:xfrm>
            <a:off x="2246351" y="1885950"/>
            <a:ext cx="8016875" cy="4446588"/>
            <a:chOff x="112713" y="1003889"/>
            <a:chExt cx="8215312" cy="5095286"/>
          </a:xfrm>
        </p:grpSpPr>
        <p:pic>
          <p:nvPicPr>
            <p:cNvPr id="11" name="Picture 4" descr="normal67">
              <a:extLst>
                <a:ext uri="{FF2B5EF4-FFF2-40B4-BE49-F238E27FC236}">
                  <a16:creationId xmlns:a16="http://schemas.microsoft.com/office/drawing/2014/main" id="{38085AFD-DE8B-4846-BF39-479934635D5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2713" y="1003889"/>
              <a:ext cx="8215312" cy="4763652"/>
            </a:xfrm>
            <a:prstGeom prst="rect">
              <a:avLst/>
            </a:prstGeom>
            <a:solidFill>
              <a:sysClr val="window" lastClr="FFFFFF"/>
            </a:solidFill>
            <a:ln w="9525">
              <a:solidFill>
                <a:srgbClr val="000000"/>
              </a:solidFill>
              <a:miter lim="800000"/>
              <a:headEnd/>
              <a:tailEnd/>
            </a:ln>
          </p:spPr>
        </p:pic>
        <p:sp>
          <p:nvSpPr>
            <p:cNvPr id="12" name="Text Box 5">
              <a:extLst>
                <a:ext uri="{FF2B5EF4-FFF2-40B4-BE49-F238E27FC236}">
                  <a16:creationId xmlns:a16="http://schemas.microsoft.com/office/drawing/2014/main" id="{9CADA625-8392-450D-943E-B78F17C8A010}"/>
                </a:ext>
              </a:extLst>
            </p:cNvPr>
            <p:cNvSpPr txBox="1">
              <a:spLocks noChangeArrowheads="1"/>
            </p:cNvSpPr>
            <p:nvPr/>
          </p:nvSpPr>
          <p:spPr bwMode="auto">
            <a:xfrm>
              <a:off x="794631" y="1237911"/>
              <a:ext cx="6768752" cy="4001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en-US" altLang="lt-LT" sz="2000" b="1" i="0" u="none" strike="noStrike" kern="0" cap="none" spc="0" normalizeH="0" baseline="0" noProof="0">
                  <a:ln>
                    <a:noFill/>
                  </a:ln>
                  <a:solidFill>
                    <a:prstClr val="black"/>
                  </a:solidFill>
                  <a:effectLst/>
                  <a:uLnTx/>
                  <a:uFillTx/>
                  <a:latin typeface="Arial" panose="020B0604020202020204" pitchFamily="34" charset="0"/>
                  <a:cs typeface="Arial" panose="020B0604020202020204" pitchFamily="34" charset="0"/>
                </a:rPr>
                <a:t>I</a:t>
              </a:r>
              <a:r>
                <a:rPr kumimoji="0" lang="lt-LT" altLang="lt-LT" sz="2000" b="1" i="0" u="none" strike="noStrike" kern="0" cap="none" spc="0" normalizeH="0" baseline="0" noProof="0">
                  <a:ln>
                    <a:noFill/>
                  </a:ln>
                  <a:solidFill>
                    <a:prstClr val="black"/>
                  </a:solidFill>
                  <a:effectLst/>
                  <a:uLnTx/>
                  <a:uFillTx/>
                  <a:latin typeface="Arial" panose="020B0604020202020204" pitchFamily="34" charset="0"/>
                  <a:cs typeface="Arial" panose="020B0604020202020204" pitchFamily="34" charset="0"/>
                </a:rPr>
                <a:t>ntelektinių gebėjimų normaliojo skirstinio kreivė</a:t>
              </a:r>
            </a:p>
          </p:txBody>
        </p:sp>
        <p:sp>
          <p:nvSpPr>
            <p:cNvPr id="13" name="Rectangle 6">
              <a:extLst>
                <a:ext uri="{FF2B5EF4-FFF2-40B4-BE49-F238E27FC236}">
                  <a16:creationId xmlns:a16="http://schemas.microsoft.com/office/drawing/2014/main" id="{40C33E36-17B1-41A1-B627-A9DC60289190}"/>
                </a:ext>
              </a:extLst>
            </p:cNvPr>
            <p:cNvSpPr>
              <a:spLocks noChangeArrowheads="1"/>
            </p:cNvSpPr>
            <p:nvPr/>
          </p:nvSpPr>
          <p:spPr bwMode="auto">
            <a:xfrm>
              <a:off x="2926743" y="5738624"/>
              <a:ext cx="2504529" cy="360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marL="0" marR="0" lvl="0" indent="0" defTabSz="914400" eaLnBrk="0" fontAlgn="base" latinLnBrk="0" hangingPunct="0">
                <a:lnSpc>
                  <a:spcPct val="100000"/>
                </a:lnSpc>
                <a:spcBef>
                  <a:spcPct val="50000"/>
                </a:spcBef>
                <a:spcAft>
                  <a:spcPct val="0"/>
                </a:spcAft>
                <a:buClrTx/>
                <a:buSzTx/>
                <a:buFontTx/>
                <a:buNone/>
                <a:tabLst/>
                <a:defRPr/>
              </a:pPr>
              <a:r>
                <a:rPr kumimoji="0" lang="lt-LT" altLang="lt-LT" sz="1800" b="1" i="0" u="none" strike="noStrike" kern="0" cap="none" spc="0" normalizeH="0" baseline="0" noProof="0">
                  <a:ln>
                    <a:noFill/>
                  </a:ln>
                  <a:solidFill>
                    <a:prstClr val="black"/>
                  </a:solidFill>
                  <a:effectLst/>
                  <a:uLnTx/>
                  <a:uFillTx/>
                  <a:latin typeface="Arial" panose="020B0604020202020204" pitchFamily="34" charset="0"/>
                  <a:cs typeface="Arial" panose="020B0604020202020204" pitchFamily="34" charset="0"/>
                </a:rPr>
                <a:t>Standartiniai nuokrypiai</a:t>
              </a:r>
              <a:endParaRPr kumimoji="0" lang="en-US" altLang="lt-LT" sz="1800" b="1" i="0" u="none" strike="noStrike" kern="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p:txBody>
        </p:sp>
        <p:sp>
          <p:nvSpPr>
            <p:cNvPr id="14" name="Rectangle 9">
              <a:extLst>
                <a:ext uri="{FF2B5EF4-FFF2-40B4-BE49-F238E27FC236}">
                  <a16:creationId xmlns:a16="http://schemas.microsoft.com/office/drawing/2014/main" id="{4F922E29-D1C6-4B3E-B6D9-01A2CBB74379}"/>
                </a:ext>
              </a:extLst>
            </p:cNvPr>
            <p:cNvSpPr>
              <a:spLocks noChangeArrowheads="1"/>
            </p:cNvSpPr>
            <p:nvPr/>
          </p:nvSpPr>
          <p:spPr bwMode="auto">
            <a:xfrm>
              <a:off x="5313871" y="2521543"/>
              <a:ext cx="2723195" cy="566581"/>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lt-LT" sz="1800" b="0" i="0" u="none" strike="noStrike" kern="0" cap="none" spc="0" normalizeH="0" baseline="0" noProof="0">
                  <a:ln>
                    <a:noFill/>
                  </a:ln>
                  <a:solidFill>
                    <a:prstClr val="black"/>
                  </a:solidFill>
                  <a:effectLst/>
                  <a:uLnTx/>
                  <a:uFillTx/>
                  <a:latin typeface="Arial" panose="020B0604020202020204" pitchFamily="34" charset="0"/>
                  <a:cs typeface="Arial" panose="020B0604020202020204" pitchFamily="34" charset="0"/>
                </a:rPr>
                <a:t>Didel</a:t>
              </a:r>
              <a:r>
                <a:rPr kumimoji="0" lang="lt-LT" altLang="lt-LT" sz="1800" b="0" i="0" u="none" strike="noStrike" kern="0" cap="none" spc="0" normalizeH="0" baseline="0" noProof="0">
                  <a:ln>
                    <a:noFill/>
                  </a:ln>
                  <a:solidFill>
                    <a:prstClr val="black"/>
                  </a:solidFill>
                  <a:effectLst/>
                  <a:uLnTx/>
                  <a:uFillTx/>
                  <a:latin typeface="Arial" panose="020B0604020202020204" pitchFamily="34" charset="0"/>
                  <a:cs typeface="Arial" panose="020B0604020202020204" pitchFamily="34" charset="0"/>
                </a:rPr>
                <a:t>į mokymosi potencialą </a:t>
              </a:r>
            </a:p>
            <a:p>
              <a:pPr marL="0" marR="0" lvl="0" indent="0" algn="ctr" defTabSz="914400" eaLnBrk="0" fontAlgn="base" latinLnBrk="0" hangingPunct="0">
                <a:lnSpc>
                  <a:spcPct val="100000"/>
                </a:lnSpc>
                <a:spcBef>
                  <a:spcPct val="0"/>
                </a:spcBef>
                <a:spcAft>
                  <a:spcPct val="0"/>
                </a:spcAft>
                <a:buClrTx/>
                <a:buSzTx/>
                <a:buFontTx/>
                <a:buNone/>
                <a:tabLst/>
                <a:defRPr/>
              </a:pPr>
              <a:r>
                <a:rPr kumimoji="0" lang="lt-LT" altLang="lt-LT" sz="1800" b="0" i="0" u="none" strike="noStrike" kern="0" cap="none" spc="0" normalizeH="0" baseline="0" noProof="0">
                  <a:ln>
                    <a:noFill/>
                  </a:ln>
                  <a:solidFill>
                    <a:prstClr val="black"/>
                  </a:solidFill>
                  <a:effectLst/>
                  <a:uLnTx/>
                  <a:uFillTx/>
                  <a:latin typeface="Arial" panose="020B0604020202020204" pitchFamily="34" charset="0"/>
                  <a:cs typeface="Arial" panose="020B0604020202020204" pitchFamily="34" charset="0"/>
                </a:rPr>
                <a:t>turintis vaikas (</a:t>
              </a:r>
              <a:r>
                <a:rPr kumimoji="0" lang="en-US" altLang="lt-LT" sz="1800" b="0" i="0" u="none" strike="noStrike" kern="0" cap="none" spc="0" normalizeH="0" baseline="0" noProof="0">
                  <a:ln>
                    <a:noFill/>
                  </a:ln>
                  <a:solidFill>
                    <a:prstClr val="black"/>
                  </a:solidFill>
                  <a:effectLst/>
                  <a:uLnTx/>
                  <a:uFillTx/>
                  <a:latin typeface="Arial" panose="020B0604020202020204" pitchFamily="34" charset="0"/>
                  <a:cs typeface="Arial" panose="020B0604020202020204" pitchFamily="34" charset="0"/>
                </a:rPr>
                <a:t>25 %)</a:t>
              </a:r>
              <a:endParaRPr kumimoji="0" lang="lt-LT" altLang="lt-LT" sz="1800" b="0" i="0" u="none" strike="noStrike" kern="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p:txBody>
        </p:sp>
        <p:sp>
          <p:nvSpPr>
            <p:cNvPr id="15" name="Left Bracket 14">
              <a:extLst>
                <a:ext uri="{FF2B5EF4-FFF2-40B4-BE49-F238E27FC236}">
                  <a16:creationId xmlns:a16="http://schemas.microsoft.com/office/drawing/2014/main" id="{5D1450E6-C629-4899-B5DC-78446C443399}"/>
                </a:ext>
              </a:extLst>
            </p:cNvPr>
            <p:cNvSpPr/>
            <p:nvPr/>
          </p:nvSpPr>
          <p:spPr>
            <a:xfrm>
              <a:off x="5046781" y="2804793"/>
              <a:ext cx="266794" cy="2934201"/>
            </a:xfrm>
            <a:prstGeom prst="leftBracket">
              <a:avLst/>
            </a:prstGeom>
            <a:noFill/>
            <a:ln w="28575" cap="flat" cmpd="sng" algn="ctr">
              <a:solidFill>
                <a:srgbClr val="FF0000"/>
              </a:solidFill>
              <a:prstDash val="solid"/>
              <a:miter lim="800000"/>
            </a:ln>
            <a:effectLst/>
          </p:spPr>
          <p:txBody>
            <a:bodyPr anchor="ct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1291730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B0C59-71E3-44B8-A8B2-25F592D75B86}"/>
              </a:ext>
            </a:extLst>
          </p:cNvPr>
          <p:cNvSpPr>
            <a:spLocks noGrp="1"/>
          </p:cNvSpPr>
          <p:nvPr>
            <p:ph type="title"/>
          </p:nvPr>
        </p:nvSpPr>
        <p:spPr/>
        <p:txBody>
          <a:bodyPr/>
          <a:lstStyle/>
          <a:p>
            <a:endParaRPr lang="lt-LT"/>
          </a:p>
        </p:txBody>
      </p:sp>
      <p:sp>
        <p:nvSpPr>
          <p:cNvPr id="3" name="Content Placeholder 2">
            <a:extLst>
              <a:ext uri="{FF2B5EF4-FFF2-40B4-BE49-F238E27FC236}">
                <a16:creationId xmlns:a16="http://schemas.microsoft.com/office/drawing/2014/main" id="{27D31CE6-5F1B-4A9D-8689-3FCA8366A970}"/>
              </a:ext>
            </a:extLst>
          </p:cNvPr>
          <p:cNvSpPr>
            <a:spLocks noGrp="1"/>
          </p:cNvSpPr>
          <p:nvPr>
            <p:ph idx="1"/>
          </p:nvPr>
        </p:nvSpPr>
        <p:spPr/>
        <p:txBody>
          <a:bodyPr/>
          <a:lstStyle/>
          <a:p>
            <a:endParaRPr lang="lt-LT"/>
          </a:p>
        </p:txBody>
      </p:sp>
      <p:sp>
        <p:nvSpPr>
          <p:cNvPr id="4" name="Rectangle 3">
            <a:extLst>
              <a:ext uri="{FF2B5EF4-FFF2-40B4-BE49-F238E27FC236}">
                <a16:creationId xmlns:a16="http://schemas.microsoft.com/office/drawing/2014/main" id="{14051054-EBDB-4D5F-8E57-1862217B3C66}"/>
              </a:ext>
            </a:extLst>
          </p:cNvPr>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2E7BB931-985F-4D26-A60F-439D9172B4A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pic>
        <p:nvPicPr>
          <p:cNvPr id="6" name="Picture 5">
            <a:extLst>
              <a:ext uri="{FF2B5EF4-FFF2-40B4-BE49-F238E27FC236}">
                <a16:creationId xmlns:a16="http://schemas.microsoft.com/office/drawing/2014/main" id="{BB186557-0CED-442E-885F-B2C1C643E48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52829"/>
          <a:stretch/>
        </p:blipFill>
        <p:spPr>
          <a:xfrm rot="16200000">
            <a:off x="11142421" y="5418250"/>
            <a:ext cx="1296780" cy="488875"/>
          </a:xfrm>
          <a:prstGeom prst="rect">
            <a:avLst/>
          </a:prstGeom>
        </p:spPr>
      </p:pic>
      <p:pic>
        <p:nvPicPr>
          <p:cNvPr id="7" name="Picture 6">
            <a:extLst>
              <a:ext uri="{FF2B5EF4-FFF2-40B4-BE49-F238E27FC236}">
                <a16:creationId xmlns:a16="http://schemas.microsoft.com/office/drawing/2014/main" id="{84FCA15C-353F-4A95-BDFF-BCE7F1742F0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32988"/>
          <a:stretch/>
        </p:blipFill>
        <p:spPr>
          <a:xfrm>
            <a:off x="1200265" y="5751829"/>
            <a:ext cx="1296780" cy="953771"/>
          </a:xfrm>
          <a:prstGeom prst="rect">
            <a:avLst/>
          </a:prstGeom>
        </p:spPr>
      </p:pic>
      <p:sp>
        <p:nvSpPr>
          <p:cNvPr id="8" name="TextBox 7">
            <a:extLst>
              <a:ext uri="{FF2B5EF4-FFF2-40B4-BE49-F238E27FC236}">
                <a16:creationId xmlns:a16="http://schemas.microsoft.com/office/drawing/2014/main" id="{D6777ACB-73FE-4311-AB6E-5BC2097E40C3}"/>
              </a:ext>
            </a:extLst>
          </p:cNvPr>
          <p:cNvSpPr txBox="1"/>
          <p:nvPr/>
        </p:nvSpPr>
        <p:spPr>
          <a:xfrm>
            <a:off x="8564438"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
        <p:nvSpPr>
          <p:cNvPr id="9" name="Arrow: Down 8">
            <a:extLst>
              <a:ext uri="{FF2B5EF4-FFF2-40B4-BE49-F238E27FC236}">
                <a16:creationId xmlns:a16="http://schemas.microsoft.com/office/drawing/2014/main" id="{B5F2B884-6DB0-40C6-953E-4944724A2702}"/>
              </a:ext>
            </a:extLst>
          </p:cNvPr>
          <p:cNvSpPr/>
          <p:nvPr/>
        </p:nvSpPr>
        <p:spPr>
          <a:xfrm rot="5400000">
            <a:off x="7012503" y="4419514"/>
            <a:ext cx="562689" cy="609600"/>
          </a:xfrm>
          <a:prstGeom prst="downArrow">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1AA56BFC-CC0F-4FCB-B60D-66A5B1B8A8A4}"/>
              </a:ext>
            </a:extLst>
          </p:cNvPr>
          <p:cNvSpPr/>
          <p:nvPr/>
        </p:nvSpPr>
        <p:spPr>
          <a:xfrm>
            <a:off x="-289710" y="1373460"/>
            <a:ext cx="7376310" cy="4770537"/>
          </a:xfrm>
          <a:prstGeom prst="rect">
            <a:avLst/>
          </a:prstGeom>
        </p:spPr>
        <p:txBody>
          <a:bodyPr wrap="square">
            <a:spAutoFit/>
          </a:bodyPr>
          <a:lstStyle/>
          <a:p>
            <a:pPr marL="228600" indent="457200" algn="just"/>
            <a:r>
              <a:rPr lang="lt-LT" sz="1600" b="1" dirty="0">
                <a:solidFill>
                  <a:srgbClr val="000000"/>
                </a:solidFill>
                <a:latin typeface="Times New Roman" panose="02020603050405020304" pitchFamily="18" charset="0"/>
              </a:rPr>
              <a:t>1. Prioritetas. Kompetencijų tobulinimas įgyvendinant šiuolaikinį </a:t>
            </a:r>
          </a:p>
          <a:p>
            <a:pPr marL="228600" indent="457200" algn="just"/>
            <a:r>
              <a:rPr lang="lt-LT" sz="1600" b="1" dirty="0">
                <a:solidFill>
                  <a:srgbClr val="000000"/>
                </a:solidFill>
                <a:latin typeface="Times New Roman" panose="02020603050405020304" pitchFamily="18" charset="0"/>
              </a:rPr>
              <a:t>ugdymo / mokymo turinį. </a:t>
            </a:r>
            <a:r>
              <a:rPr lang="lt-LT" sz="1600" dirty="0">
                <a:solidFill>
                  <a:srgbClr val="000000"/>
                </a:solidFill>
                <a:latin typeface="Times New Roman" panose="02020603050405020304" pitchFamily="18" charset="0"/>
              </a:rPr>
              <a:t>Prioriteto kryptis:</a:t>
            </a:r>
          </a:p>
          <a:p>
            <a:pPr indent="685800" algn="just"/>
            <a:r>
              <a:rPr lang="lt-LT" sz="1600" dirty="0">
                <a:solidFill>
                  <a:srgbClr val="000000"/>
                </a:solidFill>
                <a:latin typeface="Times New Roman" panose="02020603050405020304" pitchFamily="18" charset="0"/>
              </a:rPr>
              <a:t>1.1. Skaitmeninio raštingumo tobulinimas.</a:t>
            </a:r>
          </a:p>
          <a:p>
            <a:pPr marL="685800" algn="just"/>
            <a:r>
              <a:rPr lang="lt-LT" sz="1600" dirty="0">
                <a:solidFill>
                  <a:srgbClr val="000000"/>
                </a:solidFill>
                <a:latin typeface="Times New Roman" panose="02020603050405020304" pitchFamily="18" charset="0"/>
              </a:rPr>
              <a:t>1.2. </a:t>
            </a:r>
            <a:r>
              <a:rPr lang="lt-LT" sz="1600" b="1" dirty="0">
                <a:solidFill>
                  <a:srgbClr val="C00000"/>
                </a:solidFill>
                <a:latin typeface="Times New Roman" panose="02020603050405020304" pitchFamily="18" charset="0"/>
              </a:rPr>
              <a:t>Į mokymąsi orientuotos vertinimo kultūros auginimas.</a:t>
            </a:r>
          </a:p>
          <a:p>
            <a:pPr marL="685800" algn="just"/>
            <a:r>
              <a:rPr lang="lt-LT" sz="1600" dirty="0">
                <a:solidFill>
                  <a:srgbClr val="000000"/>
                </a:solidFill>
                <a:latin typeface="Times New Roman" panose="02020603050405020304" pitchFamily="18" charset="0"/>
              </a:rPr>
              <a:t>1.3. Skaitymo gebėjimų ugdymas visose ugdymo srityse.</a:t>
            </a:r>
          </a:p>
          <a:p>
            <a:pPr marL="685800" algn="just"/>
            <a:endParaRPr lang="lt-LT" sz="1600" dirty="0">
              <a:solidFill>
                <a:srgbClr val="000000"/>
              </a:solidFill>
              <a:latin typeface="Times New Roman" panose="02020603050405020304" pitchFamily="18" charset="0"/>
            </a:endParaRPr>
          </a:p>
          <a:p>
            <a:pPr marL="228600" indent="472440" algn="just"/>
            <a:r>
              <a:rPr lang="lt-LT" sz="1600" b="1" dirty="0">
                <a:solidFill>
                  <a:srgbClr val="000000"/>
                </a:solidFill>
                <a:latin typeface="Times New Roman" panose="02020603050405020304" pitchFamily="18" charset="0"/>
              </a:rPr>
              <a:t>2. Prioritetas. Kompetencijų, reikalingų veiksmingai ugdyti skirtingų  </a:t>
            </a:r>
          </a:p>
          <a:p>
            <a:pPr marL="228600" indent="472440" algn="just"/>
            <a:r>
              <a:rPr lang="lt-LT" sz="1600" b="1" dirty="0">
                <a:solidFill>
                  <a:srgbClr val="000000"/>
                </a:solidFill>
                <a:latin typeface="Times New Roman" panose="02020603050405020304" pitchFamily="18" charset="0"/>
              </a:rPr>
              <a:t>ugdymosi poreikių turinčius mokinius, tobulinimas. </a:t>
            </a:r>
            <a:r>
              <a:rPr lang="lt-LT" sz="1600" dirty="0">
                <a:solidFill>
                  <a:srgbClr val="000000"/>
                </a:solidFill>
                <a:latin typeface="Times New Roman" panose="02020603050405020304" pitchFamily="18" charset="0"/>
              </a:rPr>
              <a:t>Prioriteto kryptis:</a:t>
            </a:r>
          </a:p>
          <a:p>
            <a:pPr marL="228600" indent="511810" algn="just"/>
            <a:r>
              <a:rPr lang="lt-LT" sz="1600" dirty="0">
                <a:solidFill>
                  <a:srgbClr val="000000"/>
                </a:solidFill>
                <a:latin typeface="Times New Roman" panose="02020603050405020304" pitchFamily="18" charset="0"/>
              </a:rPr>
              <a:t>2.1. </a:t>
            </a:r>
            <a:r>
              <a:rPr lang="lt-LT" sz="1600" b="1" dirty="0">
                <a:solidFill>
                  <a:srgbClr val="C00000"/>
                </a:solidFill>
                <a:latin typeface="Times New Roman" panose="02020603050405020304" pitchFamily="18" charset="0"/>
              </a:rPr>
              <a:t>Mokinio skirtybių suvokimas, atpažinimas ir panaudojimas siekiant  </a:t>
            </a:r>
          </a:p>
          <a:p>
            <a:pPr marL="228600" indent="511810" algn="just"/>
            <a:r>
              <a:rPr lang="lt-LT" sz="1600" b="1" dirty="0">
                <a:solidFill>
                  <a:srgbClr val="C00000"/>
                </a:solidFill>
                <a:latin typeface="Times New Roman" panose="02020603050405020304" pitchFamily="18" charset="0"/>
              </a:rPr>
              <a:t>jo pažangos.</a:t>
            </a:r>
          </a:p>
          <a:p>
            <a:pPr marL="228600" indent="511810" algn="just"/>
            <a:r>
              <a:rPr lang="lt-LT" sz="1600" dirty="0">
                <a:solidFill>
                  <a:srgbClr val="000000"/>
                </a:solidFill>
                <a:latin typeface="Times New Roman" panose="02020603050405020304" pitchFamily="18" charset="0"/>
              </a:rPr>
              <a:t>2.2. Bendradarbiavimo gebėjimų, reikalingų ugdyti ir teikti reikalingą </a:t>
            </a:r>
          </a:p>
          <a:p>
            <a:pPr marL="228600" indent="511810" algn="just"/>
            <a:r>
              <a:rPr lang="lt-LT" sz="1600" dirty="0">
                <a:solidFill>
                  <a:srgbClr val="000000"/>
                </a:solidFill>
                <a:latin typeface="Times New Roman" panose="02020603050405020304" pitchFamily="18" charset="0"/>
              </a:rPr>
              <a:t>švietimo pagalbą ir paslaugas, tobulinimas.</a:t>
            </a:r>
          </a:p>
          <a:p>
            <a:pPr marL="228600" indent="511810" algn="just"/>
            <a:endParaRPr lang="lt-LT" sz="1600" dirty="0">
              <a:solidFill>
                <a:srgbClr val="000000"/>
              </a:solidFill>
              <a:latin typeface="Times New Roman" panose="02020603050405020304" pitchFamily="18" charset="0"/>
            </a:endParaRPr>
          </a:p>
          <a:p>
            <a:pPr marL="228600" indent="472440" algn="just"/>
            <a:r>
              <a:rPr lang="lt-LT" sz="1600" b="1" dirty="0">
                <a:solidFill>
                  <a:srgbClr val="000000"/>
                </a:solidFill>
                <a:latin typeface="Times New Roman" panose="02020603050405020304" pitchFamily="18" charset="0"/>
              </a:rPr>
              <a:t>3. Prioritetas. Vadovavimo ir lyderystės ugdymo / mokymo procesui ir </a:t>
            </a:r>
          </a:p>
          <a:p>
            <a:pPr marL="228600" indent="472440" algn="just"/>
            <a:r>
              <a:rPr lang="lt-LT" sz="1600" b="1" dirty="0">
                <a:solidFill>
                  <a:srgbClr val="000000"/>
                </a:solidFill>
                <a:latin typeface="Times New Roman" panose="02020603050405020304" pitchFamily="18" charset="0"/>
              </a:rPr>
              <a:t>švietimo įstaigai kompetencijų tobulinimas</a:t>
            </a:r>
            <a:r>
              <a:rPr lang="lt-LT" sz="1600" dirty="0">
                <a:solidFill>
                  <a:srgbClr val="000000"/>
                </a:solidFill>
                <a:latin typeface="Times New Roman" panose="02020603050405020304" pitchFamily="18" charset="0"/>
              </a:rPr>
              <a:t>. Prioriteto kryptis:</a:t>
            </a:r>
          </a:p>
          <a:p>
            <a:pPr marL="648335" indent="78740" algn="just"/>
            <a:r>
              <a:rPr lang="lt-LT" sz="1600" dirty="0">
                <a:solidFill>
                  <a:srgbClr val="000000"/>
                </a:solidFill>
                <a:latin typeface="Times New Roman" panose="02020603050405020304" pitchFamily="18" charset="0"/>
              </a:rPr>
              <a:t>3.1. Lyderystės ugdymui ir mokymuisi stiprinimas.</a:t>
            </a:r>
          </a:p>
          <a:p>
            <a:pPr marL="648335" indent="78740" algn="just"/>
            <a:r>
              <a:rPr lang="lt-LT" sz="1600" dirty="0">
                <a:solidFill>
                  <a:srgbClr val="000000"/>
                </a:solidFill>
                <a:latin typeface="Times New Roman" panose="02020603050405020304" pitchFamily="18" charset="0"/>
              </a:rPr>
              <a:t>3.2. </a:t>
            </a:r>
            <a:r>
              <a:rPr lang="lt-LT" sz="1600" b="1" dirty="0">
                <a:solidFill>
                  <a:srgbClr val="C00000"/>
                </a:solidFill>
                <a:latin typeface="Times New Roman" panose="02020603050405020304" pitchFamily="18" charset="0"/>
              </a:rPr>
              <a:t>Gebėjimų priimti sprendimus, grįstus duomenimis, stiprinimas.</a:t>
            </a:r>
          </a:p>
          <a:p>
            <a:pPr marL="648335" indent="78740" algn="just"/>
            <a:r>
              <a:rPr lang="lt-LT" sz="1600" dirty="0">
                <a:solidFill>
                  <a:srgbClr val="000000"/>
                </a:solidFill>
                <a:latin typeface="Times New Roman" panose="02020603050405020304" pitchFamily="18" charset="0"/>
              </a:rPr>
              <a:t>3.3. </a:t>
            </a:r>
            <a:r>
              <a:rPr lang="lt-LT" sz="1600" b="1" dirty="0">
                <a:solidFill>
                  <a:srgbClr val="C00000"/>
                </a:solidFill>
                <a:latin typeface="Times New Roman" panose="02020603050405020304" pitchFamily="18" charset="0"/>
              </a:rPr>
              <a:t>Mokyklos bendruomenės telkimas įgyvendinant </a:t>
            </a:r>
            <a:r>
              <a:rPr lang="lt-LT" sz="1600" b="1" dirty="0" err="1">
                <a:solidFill>
                  <a:srgbClr val="C00000"/>
                </a:solidFill>
                <a:latin typeface="Times New Roman" panose="02020603050405020304" pitchFamily="18" charset="0"/>
              </a:rPr>
              <a:t>įtraukties</a:t>
            </a:r>
            <a:r>
              <a:rPr lang="lt-LT" sz="1600" b="1" dirty="0">
                <a:solidFill>
                  <a:srgbClr val="C00000"/>
                </a:solidFill>
                <a:latin typeface="Times New Roman" panose="02020603050405020304" pitchFamily="18" charset="0"/>
              </a:rPr>
              <a:t> principą</a:t>
            </a:r>
          </a:p>
          <a:p>
            <a:pPr marL="648335" indent="78740" algn="just"/>
            <a:r>
              <a:rPr lang="lt-LT" sz="1600" b="1" dirty="0">
                <a:solidFill>
                  <a:srgbClr val="C00000"/>
                </a:solidFill>
                <a:latin typeface="Times New Roman" panose="02020603050405020304" pitchFamily="18" charset="0"/>
              </a:rPr>
              <a:t>švietime.</a:t>
            </a:r>
          </a:p>
        </p:txBody>
      </p:sp>
      <p:sp>
        <p:nvSpPr>
          <p:cNvPr id="11" name="Rectangle 10">
            <a:extLst>
              <a:ext uri="{FF2B5EF4-FFF2-40B4-BE49-F238E27FC236}">
                <a16:creationId xmlns:a16="http://schemas.microsoft.com/office/drawing/2014/main" id="{72206E48-FFC6-4594-9C13-1BE09D119115}"/>
              </a:ext>
            </a:extLst>
          </p:cNvPr>
          <p:cNvSpPr/>
          <p:nvPr/>
        </p:nvSpPr>
        <p:spPr>
          <a:xfrm>
            <a:off x="211016" y="398585"/>
            <a:ext cx="6767582" cy="830997"/>
          </a:xfrm>
          <a:prstGeom prst="rect">
            <a:avLst/>
          </a:prstGeom>
        </p:spPr>
        <p:txBody>
          <a:bodyPr wrap="square">
            <a:spAutoFit/>
          </a:bodyPr>
          <a:lstStyle/>
          <a:p>
            <a:r>
              <a:rPr lang="lt-LT" sz="1600" dirty="0">
                <a:solidFill>
                  <a:srgbClr val="000000"/>
                </a:solidFill>
                <a:latin typeface="Times New Roman" panose="02020603050405020304" pitchFamily="18" charset="0"/>
              </a:rPr>
              <a:t> </a:t>
            </a:r>
          </a:p>
          <a:p>
            <a:pPr algn="ctr"/>
            <a:r>
              <a:rPr lang="lt-LT" sz="1600" b="1" dirty="0">
                <a:solidFill>
                  <a:srgbClr val="000000"/>
                </a:solidFill>
                <a:latin typeface="Times New Roman" panose="02020603050405020304" pitchFamily="18" charset="0"/>
              </a:rPr>
              <a:t>MOKYTOJŲ IR PAGALBOS MOKINIUI SPECIALISTŲ 2020–2022 METŲ KVALIFIKACIJOS TOBULINIMO PRIORITETAI</a:t>
            </a:r>
            <a:endParaRPr lang="lt-LT" sz="1600" dirty="0">
              <a:solidFill>
                <a:srgbClr val="000000"/>
              </a:solidFill>
              <a:latin typeface="Times New Roman" panose="02020603050405020304" pitchFamily="18" charset="0"/>
            </a:endParaRPr>
          </a:p>
        </p:txBody>
      </p:sp>
      <p:sp>
        <p:nvSpPr>
          <p:cNvPr id="12" name="Rectangle 11">
            <a:extLst>
              <a:ext uri="{FF2B5EF4-FFF2-40B4-BE49-F238E27FC236}">
                <a16:creationId xmlns:a16="http://schemas.microsoft.com/office/drawing/2014/main" id="{E6EA04C9-D0B3-48B0-AA4D-0FDA1DF03A4F}"/>
              </a:ext>
            </a:extLst>
          </p:cNvPr>
          <p:cNvSpPr/>
          <p:nvPr/>
        </p:nvSpPr>
        <p:spPr>
          <a:xfrm>
            <a:off x="7598648" y="2312178"/>
            <a:ext cx="4351512" cy="2893100"/>
          </a:xfrm>
          <a:prstGeom prst="rect">
            <a:avLst/>
          </a:prstGeom>
        </p:spPr>
        <p:txBody>
          <a:bodyPr wrap="none">
            <a:spAutoFit/>
          </a:bodyPr>
          <a:lstStyle/>
          <a:p>
            <a:pPr algn="ctr"/>
            <a:r>
              <a:rPr lang="lt-LT" sz="2400" b="1" i="1" dirty="0">
                <a:solidFill>
                  <a:srgbClr val="70AD47">
                    <a:lumMod val="75000"/>
                  </a:srgbClr>
                </a:solidFill>
                <a:latin typeface="Calibri" panose="020F0502020204030204"/>
              </a:rPr>
              <a:t>Mokyklų išorinio vertinimo</a:t>
            </a:r>
          </a:p>
          <a:p>
            <a:pPr algn="ctr"/>
            <a:r>
              <a:rPr lang="lt-LT" sz="2400" b="1" i="1" dirty="0">
                <a:solidFill>
                  <a:srgbClr val="70AD47">
                    <a:lumMod val="75000"/>
                  </a:srgbClr>
                </a:solidFill>
                <a:latin typeface="Calibri" panose="020F0502020204030204"/>
              </a:rPr>
              <a:t>duomenys </a:t>
            </a:r>
          </a:p>
          <a:p>
            <a:endParaRPr lang="lt-LT" b="1" dirty="0">
              <a:solidFill>
                <a:srgbClr val="70AD47">
                  <a:lumMod val="75000"/>
                </a:srgbClr>
              </a:solidFill>
              <a:latin typeface="Calibri" panose="020F0502020204030204"/>
            </a:endParaRPr>
          </a:p>
          <a:p>
            <a:r>
              <a:rPr lang="lt-LT" sz="2000" b="1" dirty="0">
                <a:solidFill>
                  <a:srgbClr val="5B9BD5">
                    <a:lumMod val="75000"/>
                  </a:srgbClr>
                </a:solidFill>
                <a:latin typeface="Calibri" panose="020F0502020204030204"/>
              </a:rPr>
              <a:t>2019 M. RIZIKOS IŠORINIO VERTINIMO </a:t>
            </a:r>
          </a:p>
          <a:p>
            <a:r>
              <a:rPr lang="lt-LT" sz="2000" b="1" dirty="0">
                <a:solidFill>
                  <a:srgbClr val="5B9BD5">
                    <a:lumMod val="75000"/>
                  </a:srgbClr>
                </a:solidFill>
                <a:latin typeface="Calibri" panose="020F0502020204030204"/>
              </a:rPr>
              <a:t>REZULTATAI </a:t>
            </a:r>
          </a:p>
          <a:p>
            <a:endParaRPr lang="lt-LT" b="1" dirty="0">
              <a:solidFill>
                <a:srgbClr val="70AD47">
                  <a:lumMod val="75000"/>
                </a:srgbClr>
              </a:solidFill>
              <a:latin typeface="Calibri" panose="020F0502020204030204"/>
            </a:endParaRPr>
          </a:p>
          <a:p>
            <a:endParaRPr lang="lt-LT" b="1" dirty="0">
              <a:solidFill>
                <a:srgbClr val="70AD47">
                  <a:lumMod val="75000"/>
                </a:srgbClr>
              </a:solidFill>
              <a:latin typeface="Calibri" panose="020F0502020204030204"/>
            </a:endParaRPr>
          </a:p>
          <a:p>
            <a:r>
              <a:rPr lang="lt-LT" sz="2000" b="1" dirty="0">
                <a:solidFill>
                  <a:srgbClr val="70AD47">
                    <a:lumMod val="50000"/>
                  </a:srgbClr>
                </a:solidFill>
                <a:latin typeface="Calibri" panose="020F0502020204030204"/>
              </a:rPr>
              <a:t>2021 TEMINIO IŠORINIO VERTINIMO </a:t>
            </a:r>
          </a:p>
          <a:p>
            <a:r>
              <a:rPr lang="lt-LT" sz="2000" b="1" dirty="0">
                <a:solidFill>
                  <a:srgbClr val="70AD47">
                    <a:lumMod val="50000"/>
                  </a:srgbClr>
                </a:solidFill>
                <a:latin typeface="Calibri" panose="020F0502020204030204"/>
              </a:rPr>
              <a:t>REZULTATAI  </a:t>
            </a:r>
            <a:endParaRPr lang="en-US" sz="2000" dirty="0">
              <a:solidFill>
                <a:srgbClr val="70AD47">
                  <a:lumMod val="50000"/>
                </a:srgbClr>
              </a:solidFill>
              <a:latin typeface="Calibri" panose="020F0502020204030204"/>
            </a:endParaRPr>
          </a:p>
        </p:txBody>
      </p:sp>
      <p:sp>
        <p:nvSpPr>
          <p:cNvPr id="13" name="Arrow: Down 12">
            <a:extLst>
              <a:ext uri="{FF2B5EF4-FFF2-40B4-BE49-F238E27FC236}">
                <a16:creationId xmlns:a16="http://schemas.microsoft.com/office/drawing/2014/main" id="{7F5C69C3-BCF8-47E9-A761-4C29088C7B86}"/>
              </a:ext>
            </a:extLst>
          </p:cNvPr>
          <p:cNvSpPr/>
          <p:nvPr/>
        </p:nvSpPr>
        <p:spPr>
          <a:xfrm rot="5400000">
            <a:off x="7012503" y="3281178"/>
            <a:ext cx="562689" cy="609600"/>
          </a:xfrm>
          <a:prstGeom prst="downArrow">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9608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B0C59-71E3-44B8-A8B2-25F592D75B86}"/>
              </a:ext>
            </a:extLst>
          </p:cNvPr>
          <p:cNvSpPr>
            <a:spLocks noGrp="1"/>
          </p:cNvSpPr>
          <p:nvPr>
            <p:ph type="title"/>
          </p:nvPr>
        </p:nvSpPr>
        <p:spPr/>
        <p:txBody>
          <a:bodyPr/>
          <a:lstStyle/>
          <a:p>
            <a:endParaRPr lang="lt-LT"/>
          </a:p>
        </p:txBody>
      </p:sp>
      <p:sp>
        <p:nvSpPr>
          <p:cNvPr id="3" name="Content Placeholder 2">
            <a:extLst>
              <a:ext uri="{FF2B5EF4-FFF2-40B4-BE49-F238E27FC236}">
                <a16:creationId xmlns:a16="http://schemas.microsoft.com/office/drawing/2014/main" id="{27D31CE6-5F1B-4A9D-8689-3FCA8366A970}"/>
              </a:ext>
            </a:extLst>
          </p:cNvPr>
          <p:cNvSpPr>
            <a:spLocks noGrp="1"/>
          </p:cNvSpPr>
          <p:nvPr>
            <p:ph idx="1"/>
          </p:nvPr>
        </p:nvSpPr>
        <p:spPr/>
        <p:txBody>
          <a:bodyPr/>
          <a:lstStyle/>
          <a:p>
            <a:endParaRPr lang="lt-LT"/>
          </a:p>
        </p:txBody>
      </p:sp>
      <p:sp>
        <p:nvSpPr>
          <p:cNvPr id="4" name="Rectangle 3">
            <a:extLst>
              <a:ext uri="{FF2B5EF4-FFF2-40B4-BE49-F238E27FC236}">
                <a16:creationId xmlns:a16="http://schemas.microsoft.com/office/drawing/2014/main" id="{14051054-EBDB-4D5F-8E57-1862217B3C66}"/>
              </a:ext>
            </a:extLst>
          </p:cNvPr>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2E7BB931-985F-4D26-A60F-439D9172B4A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pic>
        <p:nvPicPr>
          <p:cNvPr id="6" name="Picture 5">
            <a:extLst>
              <a:ext uri="{FF2B5EF4-FFF2-40B4-BE49-F238E27FC236}">
                <a16:creationId xmlns:a16="http://schemas.microsoft.com/office/drawing/2014/main" id="{BB186557-0CED-442E-885F-B2C1C643E48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52829"/>
          <a:stretch/>
        </p:blipFill>
        <p:spPr>
          <a:xfrm rot="16200000">
            <a:off x="11142421" y="5418250"/>
            <a:ext cx="1296780" cy="488875"/>
          </a:xfrm>
          <a:prstGeom prst="rect">
            <a:avLst/>
          </a:prstGeom>
        </p:spPr>
      </p:pic>
      <p:pic>
        <p:nvPicPr>
          <p:cNvPr id="7" name="Picture 6">
            <a:extLst>
              <a:ext uri="{FF2B5EF4-FFF2-40B4-BE49-F238E27FC236}">
                <a16:creationId xmlns:a16="http://schemas.microsoft.com/office/drawing/2014/main" id="{84FCA15C-353F-4A95-BDFF-BCE7F1742F0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32988"/>
          <a:stretch/>
        </p:blipFill>
        <p:spPr>
          <a:xfrm>
            <a:off x="1200265" y="5751829"/>
            <a:ext cx="1296780" cy="953771"/>
          </a:xfrm>
          <a:prstGeom prst="rect">
            <a:avLst/>
          </a:prstGeom>
        </p:spPr>
      </p:pic>
      <p:sp>
        <p:nvSpPr>
          <p:cNvPr id="8" name="TextBox 7">
            <a:extLst>
              <a:ext uri="{FF2B5EF4-FFF2-40B4-BE49-F238E27FC236}">
                <a16:creationId xmlns:a16="http://schemas.microsoft.com/office/drawing/2014/main" id="{D6777ACB-73FE-4311-AB6E-5BC2097E40C3}"/>
              </a:ext>
            </a:extLst>
          </p:cNvPr>
          <p:cNvSpPr txBox="1"/>
          <p:nvPr/>
        </p:nvSpPr>
        <p:spPr>
          <a:xfrm>
            <a:off x="8564438"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
        <p:nvSpPr>
          <p:cNvPr id="9" name="Turinio vietos rezervavimo ženklas 2">
            <a:extLst>
              <a:ext uri="{FF2B5EF4-FFF2-40B4-BE49-F238E27FC236}">
                <a16:creationId xmlns:a16="http://schemas.microsoft.com/office/drawing/2014/main" id="{55EF6545-BB89-4E4D-B2FB-DD629C26B724}"/>
              </a:ext>
            </a:extLst>
          </p:cNvPr>
          <p:cNvSpPr txBox="1">
            <a:spLocks/>
          </p:cNvSpPr>
          <p:nvPr/>
        </p:nvSpPr>
        <p:spPr bwMode="auto">
          <a:xfrm>
            <a:off x="990600" y="19780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tabLst/>
              <a:defRPr/>
            </a:pPr>
            <a:r>
              <a:rPr kumimoji="0" lang="lt-LT" sz="2000" b="0" i="0" u="none" strike="noStrike" kern="1200" cap="none" spc="0" normalizeH="0" baseline="0" noProof="0">
                <a:ln>
                  <a:noFill/>
                </a:ln>
                <a:solidFill>
                  <a:sysClr val="windowText" lastClr="000000"/>
                </a:solidFill>
                <a:effectLst/>
                <a:uLnTx/>
                <a:uFillTx/>
                <a:latin typeface="Calibri" panose="020F0502020204030204"/>
                <a:ea typeface="+mn-ea"/>
                <a:cs typeface="+mn-cs"/>
              </a:rPr>
              <a:t>Šiuo metu siekiama stiprinti pedagogų kompetencijas ir kvalifikacijos tobulinimą šiomis temomis: </a:t>
            </a:r>
          </a:p>
          <a:p>
            <a:pPr marL="228600" marR="0" lvl="0" indent="-228600" algn="l" defTabSz="914400" rtl="0" eaLnBrk="0" fontAlgn="base" latinLnBrk="0" hangingPunct="0">
              <a:lnSpc>
                <a:spcPct val="90000"/>
              </a:lnSpc>
              <a:spcBef>
                <a:spcPts val="1000"/>
              </a:spcBef>
              <a:spcAft>
                <a:spcPct val="0"/>
              </a:spcAft>
              <a:buClrTx/>
              <a:buSzTx/>
              <a:buFont typeface="Arial" panose="020B0604020202020204" pitchFamily="34" charset="0"/>
              <a:buChar char="•"/>
              <a:tabLst/>
              <a:defRPr/>
            </a:pPr>
            <a:r>
              <a:rPr kumimoji="0" lang="lt-LT" sz="2000" b="0" i="0" u="none" strike="noStrike" kern="1200" cap="none" spc="0" normalizeH="0" baseline="0" noProof="0">
                <a:ln>
                  <a:noFill/>
                </a:ln>
                <a:solidFill>
                  <a:sysClr val="windowText" lastClr="000000"/>
                </a:solidFill>
                <a:effectLst/>
                <a:uLnTx/>
                <a:uFillTx/>
                <a:latin typeface="Calibri" panose="020F0502020204030204"/>
                <a:ea typeface="+mn-ea"/>
                <a:cs typeface="+mn-cs"/>
              </a:rPr>
              <a:t>švietimo įstaigų vadovų vadovavimas ugdymui, </a:t>
            </a:r>
          </a:p>
          <a:p>
            <a:pPr marL="228600" marR="0" lvl="0" indent="-228600" algn="l" defTabSz="914400" rtl="0" eaLnBrk="0" fontAlgn="base" latinLnBrk="0" hangingPunct="0">
              <a:lnSpc>
                <a:spcPct val="90000"/>
              </a:lnSpc>
              <a:spcBef>
                <a:spcPts val="1000"/>
              </a:spcBef>
              <a:spcAft>
                <a:spcPct val="0"/>
              </a:spcAft>
              <a:buClrTx/>
              <a:buSzTx/>
              <a:buFont typeface="Arial" panose="020B0604020202020204" pitchFamily="34" charset="0"/>
              <a:buChar char="•"/>
              <a:tabLst/>
              <a:defRPr/>
            </a:pPr>
            <a:r>
              <a:rPr kumimoji="0" lang="lt-LT" sz="2000" b="0" i="0" u="none" strike="noStrike" kern="1200" cap="none" spc="0" normalizeH="0" baseline="0" noProof="0">
                <a:ln>
                  <a:noFill/>
                </a:ln>
                <a:solidFill>
                  <a:sysClr val="windowText" lastClr="000000"/>
                </a:solidFill>
                <a:effectLst/>
                <a:uLnTx/>
                <a:uFillTx/>
                <a:latin typeface="Calibri" panose="020F0502020204030204"/>
                <a:ea typeface="+mn-ea"/>
                <a:cs typeface="+mn-cs"/>
              </a:rPr>
              <a:t>pasirengimas atnaujinto ugdymo turinio diegimui mokykloje,</a:t>
            </a:r>
          </a:p>
          <a:p>
            <a:pPr marL="228600" marR="0" lvl="0" indent="-228600" algn="l" defTabSz="914400" rtl="0" eaLnBrk="0" fontAlgn="base" latinLnBrk="0" hangingPunct="0">
              <a:lnSpc>
                <a:spcPct val="90000"/>
              </a:lnSpc>
              <a:spcBef>
                <a:spcPts val="1000"/>
              </a:spcBef>
              <a:spcAft>
                <a:spcPct val="0"/>
              </a:spcAft>
              <a:buClrTx/>
              <a:buSzTx/>
              <a:buFont typeface="Arial" panose="020B0604020202020204" pitchFamily="34" charset="0"/>
              <a:buChar char="•"/>
              <a:tabLst/>
              <a:defRPr/>
            </a:pPr>
            <a:r>
              <a:rPr kumimoji="0" lang="lt-LT" sz="2000" b="0" i="0" u="none" strike="noStrike" kern="1200" cap="none" spc="0" normalizeH="0" baseline="0" noProof="0">
                <a:ln>
                  <a:noFill/>
                </a:ln>
                <a:solidFill>
                  <a:sysClr val="windowText" lastClr="000000"/>
                </a:solidFill>
                <a:effectLst/>
                <a:uLnTx/>
                <a:uFillTx/>
                <a:latin typeface="Calibri" panose="020F0502020204030204"/>
                <a:ea typeface="+mn-ea"/>
                <a:cs typeface="+mn-cs"/>
              </a:rPr>
              <a:t>įtraukusis ugdymas. </a:t>
            </a:r>
          </a:p>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tabLst/>
              <a:defRPr/>
            </a:pPr>
            <a:r>
              <a:rPr kumimoji="0" lang="lt-LT" sz="2000" b="0" i="0" u="none" strike="noStrike" kern="1200" cap="none" spc="0" normalizeH="0" baseline="0" noProof="0">
                <a:ln>
                  <a:noFill/>
                </a:ln>
                <a:solidFill>
                  <a:sysClr val="windowText" lastClr="000000"/>
                </a:solidFill>
                <a:effectLst/>
                <a:uLnTx/>
                <a:uFillTx/>
                <a:latin typeface="Calibri" panose="020F0502020204030204"/>
                <a:ea typeface="+mn-ea"/>
                <a:cs typeface="+mn-cs"/>
              </a:rPr>
              <a:t>Šios kryptys pasirinktos atsižvelgiant į mokslininkų edukologų rekomendacijas iš atliktų 7 tyrimų sveikatos ir švietimo bei ugdymo srityse. </a:t>
            </a:r>
          </a:p>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tabLst/>
              <a:defRPr/>
            </a:pPr>
            <a:r>
              <a:rPr kumimoji="0" lang="lt-LT" sz="2000" b="0" i="0" u="none" strike="noStrike" kern="1200" cap="none" spc="0" normalizeH="0" baseline="0" noProof="0">
                <a:ln>
                  <a:noFill/>
                </a:ln>
                <a:solidFill>
                  <a:sysClr val="windowText" lastClr="000000"/>
                </a:solidFill>
                <a:effectLst/>
                <a:uLnTx/>
                <a:uFillTx/>
                <a:latin typeface="Calibri" panose="020F0502020204030204"/>
                <a:ea typeface="+mn-ea"/>
                <a:cs typeface="+mn-cs"/>
              </a:rPr>
              <a:t>Tyrimai paskelbti 2021 m. pabaigoje. Finansuoti Europos Sąjungos ir Lietuvos mokslo tarybos.</a:t>
            </a:r>
          </a:p>
          <a:p>
            <a:pPr marL="228600" marR="0" lvl="0" indent="-228600" algn="l" defTabSz="914400" rtl="0" eaLnBrk="0" fontAlgn="base" latinLnBrk="0" hangingPunct="0">
              <a:lnSpc>
                <a:spcPct val="90000"/>
              </a:lnSpc>
              <a:spcBef>
                <a:spcPts val="1000"/>
              </a:spcBef>
              <a:spcAft>
                <a:spcPct val="0"/>
              </a:spcAft>
              <a:buClrTx/>
              <a:buSzTx/>
              <a:buFont typeface="Arial" panose="020B0604020202020204" pitchFamily="34" charset="0"/>
              <a:buChar char="•"/>
              <a:tabLst/>
              <a:defRPr/>
            </a:pPr>
            <a:endParaRPr kumimoji="0" lang="lt-LT" sz="2800" b="0" i="0" u="none" strike="noStrike" kern="1200" cap="none" spc="0" normalizeH="0" baseline="0" noProof="0">
              <a:ln>
                <a:noFill/>
              </a:ln>
              <a:solidFill>
                <a:sysClr val="windowText" lastClr="000000"/>
              </a:solidFill>
              <a:effectLst/>
              <a:uLnTx/>
              <a:uFillTx/>
              <a:latin typeface="Calibri" panose="020F0502020204030204"/>
              <a:ea typeface="+mn-ea"/>
              <a:cs typeface="+mn-cs"/>
            </a:endParaRPr>
          </a:p>
          <a:p>
            <a:pPr marL="228600" marR="0" lvl="0" indent="-228600" algn="l" defTabSz="914400" rtl="0" eaLnBrk="0" fontAlgn="base" latinLnBrk="0" hangingPunct="0">
              <a:lnSpc>
                <a:spcPct val="90000"/>
              </a:lnSpc>
              <a:spcBef>
                <a:spcPts val="1000"/>
              </a:spcBef>
              <a:spcAft>
                <a:spcPct val="0"/>
              </a:spcAft>
              <a:buClrTx/>
              <a:buSzTx/>
              <a:buFont typeface="Arial" panose="020B0604020202020204" pitchFamily="34" charset="0"/>
              <a:buChar char="•"/>
              <a:tabLst/>
              <a:defRPr/>
            </a:pPr>
            <a:endParaRPr kumimoji="0" lang="lt-LT"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11" name="Pavadinimas 1">
            <a:extLst>
              <a:ext uri="{FF2B5EF4-FFF2-40B4-BE49-F238E27FC236}">
                <a16:creationId xmlns:a16="http://schemas.microsoft.com/office/drawing/2014/main" id="{2DFC1E32-8F14-47B9-9B5A-B2A3CEACB0B5}"/>
              </a:ext>
            </a:extLst>
          </p:cNvPr>
          <p:cNvSpPr txBox="1">
            <a:spLocks/>
          </p:cNvSpPr>
          <p:nvPr/>
        </p:nvSpPr>
        <p:spPr bwMode="auto">
          <a:xfrm>
            <a:off x="443345" y="517525"/>
            <a:ext cx="1106285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marL="0" marR="0" lvl="0" indent="0" algn="l" defTabSz="914400" rtl="0" eaLnBrk="0" fontAlgn="base" latinLnBrk="0" hangingPunct="0">
              <a:lnSpc>
                <a:spcPct val="90000"/>
              </a:lnSpc>
              <a:spcBef>
                <a:spcPct val="0"/>
              </a:spcBef>
              <a:spcAft>
                <a:spcPct val="0"/>
              </a:spcAft>
              <a:buClrTx/>
              <a:buSzTx/>
              <a:buFontTx/>
              <a:buNone/>
              <a:tabLst/>
              <a:defRPr/>
            </a:pPr>
            <a:r>
              <a:rPr kumimoji="0" lang="lt-LT" sz="3200" b="1" i="0" u="none" strike="noStrike" kern="1200" cap="none" spc="0" normalizeH="0" baseline="0" noProof="0" dirty="0">
                <a:ln>
                  <a:noFill/>
                </a:ln>
                <a:solidFill>
                  <a:schemeClr val="accent6">
                    <a:lumMod val="50000"/>
                  </a:schemeClr>
                </a:solidFill>
                <a:effectLst/>
                <a:uLnTx/>
                <a:uFillTx/>
                <a:latin typeface="Segoe UI" panose="020B0502040204020203" pitchFamily="34" charset="0"/>
                <a:cs typeface="Segoe UI" panose="020B0502040204020203" pitchFamily="34" charset="0"/>
              </a:rPr>
              <a:t>Pedagogų kompetencijų ir kvalifikacijos tobulinimo kryptys</a:t>
            </a:r>
          </a:p>
        </p:txBody>
      </p:sp>
    </p:spTree>
    <p:extLst>
      <p:ext uri="{BB962C8B-B14F-4D97-AF65-F5344CB8AC3E}">
        <p14:creationId xmlns:p14="http://schemas.microsoft.com/office/powerpoint/2010/main" val="30050381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9126" y="365126"/>
            <a:ext cx="8214674" cy="417300"/>
          </a:xfrm>
        </p:spPr>
        <p:txBody>
          <a:bodyPr>
            <a:noAutofit/>
          </a:bodyPr>
          <a:lstStyle/>
          <a:p>
            <a:r>
              <a:rPr lang="lt-LT" b="1" dirty="0"/>
              <a:t>Mokinio lygmuo. Ataskaita tėvams</a:t>
            </a:r>
            <a:endParaRPr lang="en-US" b="1" dirty="0"/>
          </a:p>
        </p:txBody>
      </p:sp>
      <p:pic>
        <p:nvPicPr>
          <p:cNvPr id="4" name="Content Placeholder 3"/>
          <p:cNvPicPr>
            <a:picLocks noGrp="1" noChangeAspect="1"/>
          </p:cNvPicPr>
          <p:nvPr>
            <p:ph idx="1"/>
          </p:nvPr>
        </p:nvPicPr>
        <p:blipFill>
          <a:blip r:embed="rId2"/>
          <a:stretch>
            <a:fillRect/>
          </a:stretch>
        </p:blipFill>
        <p:spPr>
          <a:xfrm>
            <a:off x="0" y="903688"/>
            <a:ext cx="5550931" cy="1500147"/>
          </a:xfrm>
          <a:prstGeom prst="rect">
            <a:avLst/>
          </a:prstGeom>
        </p:spPr>
      </p:pic>
      <p:pic>
        <p:nvPicPr>
          <p:cNvPr id="5" name="Picture 4"/>
          <p:cNvPicPr>
            <a:picLocks noChangeAspect="1"/>
          </p:cNvPicPr>
          <p:nvPr/>
        </p:nvPicPr>
        <p:blipFill>
          <a:blip r:embed="rId3"/>
          <a:stretch>
            <a:fillRect/>
          </a:stretch>
        </p:blipFill>
        <p:spPr>
          <a:xfrm>
            <a:off x="0" y="2685353"/>
            <a:ext cx="5354116" cy="1622346"/>
          </a:xfrm>
          <a:prstGeom prst="rect">
            <a:avLst/>
          </a:prstGeom>
        </p:spPr>
      </p:pic>
      <p:pic>
        <p:nvPicPr>
          <p:cNvPr id="6" name="Picture 5"/>
          <p:cNvPicPr>
            <a:picLocks noChangeAspect="1"/>
          </p:cNvPicPr>
          <p:nvPr/>
        </p:nvPicPr>
        <p:blipFill>
          <a:blip r:embed="rId4"/>
          <a:stretch>
            <a:fillRect/>
          </a:stretch>
        </p:blipFill>
        <p:spPr>
          <a:xfrm>
            <a:off x="0" y="4779152"/>
            <a:ext cx="5754203" cy="2008147"/>
          </a:xfrm>
          <a:prstGeom prst="rect">
            <a:avLst/>
          </a:prstGeom>
        </p:spPr>
      </p:pic>
      <p:pic>
        <p:nvPicPr>
          <p:cNvPr id="7" name="Picture 6"/>
          <p:cNvPicPr>
            <a:picLocks noChangeAspect="1"/>
          </p:cNvPicPr>
          <p:nvPr/>
        </p:nvPicPr>
        <p:blipFill>
          <a:blip r:embed="rId5"/>
          <a:stretch>
            <a:fillRect/>
          </a:stretch>
        </p:blipFill>
        <p:spPr>
          <a:xfrm>
            <a:off x="5696186" y="4951433"/>
            <a:ext cx="6200441" cy="1835866"/>
          </a:xfrm>
          <a:prstGeom prst="rect">
            <a:avLst/>
          </a:prstGeom>
        </p:spPr>
      </p:pic>
      <p:sp>
        <p:nvSpPr>
          <p:cNvPr id="9" name="Rounded Rectangle 8"/>
          <p:cNvSpPr/>
          <p:nvPr/>
        </p:nvSpPr>
        <p:spPr>
          <a:xfrm>
            <a:off x="7843576" y="992940"/>
            <a:ext cx="3270625" cy="282179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lt-LT" sz="2400" dirty="0"/>
              <a:t>Skaitinė, grafinė, tekstinė informacija</a:t>
            </a:r>
          </a:p>
          <a:p>
            <a:pPr algn="ctr"/>
            <a:r>
              <a:rPr lang="lt-LT" sz="2400" dirty="0"/>
              <a:t>Mokymosi turinio informacija</a:t>
            </a:r>
          </a:p>
          <a:p>
            <a:pPr algn="ctr"/>
            <a:r>
              <a:rPr lang="lt-LT" sz="2400" dirty="0"/>
              <a:t>Gebėjimų grupės</a:t>
            </a:r>
          </a:p>
          <a:p>
            <a:pPr algn="ctr"/>
            <a:r>
              <a:rPr lang="lt-LT" sz="2400" dirty="0"/>
              <a:t>Gebėjimų aprašymai</a:t>
            </a:r>
          </a:p>
          <a:p>
            <a:pPr algn="ctr"/>
            <a:endParaRPr lang="en-US" dirty="0"/>
          </a:p>
        </p:txBody>
      </p:sp>
      <p:cxnSp>
        <p:nvCxnSpPr>
          <p:cNvPr id="10" name="Straight Arrow Connector 9">
            <a:extLst>
              <a:ext uri="{FF2B5EF4-FFF2-40B4-BE49-F238E27FC236}">
                <a16:creationId xmlns:a16="http://schemas.microsoft.com/office/drawing/2014/main" id="{6400977B-9F91-42E9-A11A-C4AD6AC46F53}"/>
              </a:ext>
            </a:extLst>
          </p:cNvPr>
          <p:cNvCxnSpPr>
            <a:cxnSpLocks/>
          </p:cNvCxnSpPr>
          <p:nvPr/>
        </p:nvCxnSpPr>
        <p:spPr>
          <a:xfrm flipV="1">
            <a:off x="5005145" y="2159226"/>
            <a:ext cx="2810076" cy="1127594"/>
          </a:xfrm>
          <a:prstGeom prst="straightConnector1">
            <a:avLst/>
          </a:prstGeom>
          <a:noFill/>
          <a:ln w="38100" cap="flat" cmpd="sng" algn="ctr">
            <a:solidFill>
              <a:srgbClr val="FF0000"/>
            </a:solidFill>
            <a:prstDash val="solid"/>
            <a:miter lim="800000"/>
            <a:tailEnd type="triangle"/>
          </a:ln>
          <a:effectLst/>
        </p:spPr>
      </p:cxnSp>
      <p:cxnSp>
        <p:nvCxnSpPr>
          <p:cNvPr id="13" name="Straight Arrow Connector 12">
            <a:extLst>
              <a:ext uri="{FF2B5EF4-FFF2-40B4-BE49-F238E27FC236}">
                <a16:creationId xmlns:a16="http://schemas.microsoft.com/office/drawing/2014/main" id="{6400977B-9F91-42E9-A11A-C4AD6AC46F53}"/>
              </a:ext>
            </a:extLst>
          </p:cNvPr>
          <p:cNvCxnSpPr>
            <a:cxnSpLocks/>
          </p:cNvCxnSpPr>
          <p:nvPr/>
        </p:nvCxnSpPr>
        <p:spPr>
          <a:xfrm flipV="1">
            <a:off x="5005145" y="1596694"/>
            <a:ext cx="2810076" cy="50510"/>
          </a:xfrm>
          <a:prstGeom prst="straightConnector1">
            <a:avLst/>
          </a:prstGeom>
          <a:noFill/>
          <a:ln w="38100" cap="flat" cmpd="sng" algn="ctr">
            <a:solidFill>
              <a:srgbClr val="FF0000"/>
            </a:solidFill>
            <a:prstDash val="solid"/>
            <a:miter lim="800000"/>
            <a:tailEnd type="triangle"/>
          </a:ln>
          <a:effectLst/>
        </p:spPr>
      </p:cxnSp>
      <p:cxnSp>
        <p:nvCxnSpPr>
          <p:cNvPr id="15" name="Straight Arrow Connector 14">
            <a:extLst>
              <a:ext uri="{FF2B5EF4-FFF2-40B4-BE49-F238E27FC236}">
                <a16:creationId xmlns:a16="http://schemas.microsoft.com/office/drawing/2014/main" id="{6400977B-9F91-42E9-A11A-C4AD6AC46F53}"/>
              </a:ext>
            </a:extLst>
          </p:cNvPr>
          <p:cNvCxnSpPr>
            <a:cxnSpLocks/>
          </p:cNvCxnSpPr>
          <p:nvPr/>
        </p:nvCxnSpPr>
        <p:spPr>
          <a:xfrm flipV="1">
            <a:off x="4597260" y="2576116"/>
            <a:ext cx="3217961" cy="2599199"/>
          </a:xfrm>
          <a:prstGeom prst="straightConnector1">
            <a:avLst/>
          </a:prstGeom>
          <a:noFill/>
          <a:ln w="38100" cap="flat" cmpd="sng" algn="ctr">
            <a:solidFill>
              <a:srgbClr val="FF0000"/>
            </a:solidFill>
            <a:prstDash val="solid"/>
            <a:miter lim="800000"/>
            <a:tailEnd type="triangle"/>
          </a:ln>
          <a:effectLst/>
        </p:spPr>
      </p:cxnSp>
      <p:cxnSp>
        <p:nvCxnSpPr>
          <p:cNvPr id="17" name="Straight Arrow Connector 16">
            <a:extLst>
              <a:ext uri="{FF2B5EF4-FFF2-40B4-BE49-F238E27FC236}">
                <a16:creationId xmlns:a16="http://schemas.microsoft.com/office/drawing/2014/main" id="{6400977B-9F91-42E9-A11A-C4AD6AC46F53}"/>
              </a:ext>
            </a:extLst>
          </p:cNvPr>
          <p:cNvCxnSpPr>
            <a:cxnSpLocks/>
          </p:cNvCxnSpPr>
          <p:nvPr/>
        </p:nvCxnSpPr>
        <p:spPr>
          <a:xfrm flipV="1">
            <a:off x="7324627" y="3771209"/>
            <a:ext cx="872456" cy="1281558"/>
          </a:xfrm>
          <a:prstGeom prst="straightConnector1">
            <a:avLst/>
          </a:prstGeom>
          <a:noFill/>
          <a:ln w="38100" cap="flat" cmpd="sng" algn="ctr">
            <a:solidFill>
              <a:srgbClr val="FF0000"/>
            </a:solidFill>
            <a:prstDash val="solid"/>
            <a:miter lim="800000"/>
            <a:tailEnd type="triangle"/>
          </a:ln>
          <a:effectLst/>
        </p:spPr>
      </p:cxnSp>
    </p:spTree>
    <p:extLst>
      <p:ext uri="{BB962C8B-B14F-4D97-AF65-F5344CB8AC3E}">
        <p14:creationId xmlns:p14="http://schemas.microsoft.com/office/powerpoint/2010/main" val="3121257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6003" y="195257"/>
            <a:ext cx="7944303" cy="370166"/>
          </a:xfrm>
        </p:spPr>
        <p:txBody>
          <a:bodyPr>
            <a:noAutofit/>
          </a:bodyPr>
          <a:lstStyle/>
          <a:p>
            <a:r>
              <a:rPr lang="lt-LT" b="1" dirty="0"/>
              <a:t>Mokyklos lygmuo</a:t>
            </a:r>
            <a:endParaRPr lang="en-US" b="1" dirty="0"/>
          </a:p>
        </p:txBody>
      </p:sp>
      <p:pic>
        <p:nvPicPr>
          <p:cNvPr id="6" name="Picture 5"/>
          <p:cNvPicPr>
            <a:picLocks noChangeAspect="1"/>
          </p:cNvPicPr>
          <p:nvPr/>
        </p:nvPicPr>
        <p:blipFill>
          <a:blip r:embed="rId2"/>
          <a:stretch>
            <a:fillRect/>
          </a:stretch>
        </p:blipFill>
        <p:spPr>
          <a:xfrm>
            <a:off x="577256" y="802190"/>
            <a:ext cx="9754523" cy="3528863"/>
          </a:xfrm>
          <a:prstGeom prst="rect">
            <a:avLst/>
          </a:prstGeom>
        </p:spPr>
      </p:pic>
      <p:sp>
        <p:nvSpPr>
          <p:cNvPr id="7" name="Rounded Rectangle 6"/>
          <p:cNvSpPr/>
          <p:nvPr/>
        </p:nvSpPr>
        <p:spPr>
          <a:xfrm>
            <a:off x="179109" y="4939815"/>
            <a:ext cx="3160593" cy="56915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lt-LT" sz="2400" dirty="0"/>
              <a:t>Surinktų taškų vidurkis</a:t>
            </a:r>
            <a:endParaRPr lang="en-US" sz="2400" dirty="0"/>
          </a:p>
        </p:txBody>
      </p:sp>
      <p:cxnSp>
        <p:nvCxnSpPr>
          <p:cNvPr id="8" name="Straight Arrow Connector 7">
            <a:extLst>
              <a:ext uri="{FF2B5EF4-FFF2-40B4-BE49-F238E27FC236}">
                <a16:creationId xmlns:a16="http://schemas.microsoft.com/office/drawing/2014/main" id="{6400977B-9F91-42E9-A11A-C4AD6AC46F53}"/>
              </a:ext>
            </a:extLst>
          </p:cNvPr>
          <p:cNvCxnSpPr>
            <a:cxnSpLocks/>
          </p:cNvCxnSpPr>
          <p:nvPr/>
        </p:nvCxnSpPr>
        <p:spPr>
          <a:xfrm flipV="1">
            <a:off x="2460397" y="2092751"/>
            <a:ext cx="1235303" cy="2847064"/>
          </a:xfrm>
          <a:prstGeom prst="straightConnector1">
            <a:avLst/>
          </a:prstGeom>
          <a:noFill/>
          <a:ln w="38100" cap="flat" cmpd="sng" algn="ctr">
            <a:solidFill>
              <a:srgbClr val="FF0000"/>
            </a:solidFill>
            <a:prstDash val="solid"/>
            <a:miter lim="800000"/>
            <a:tailEnd type="triangle"/>
          </a:ln>
          <a:effectLst/>
        </p:spPr>
      </p:cxnSp>
      <p:sp>
        <p:nvSpPr>
          <p:cNvPr id="14" name="Content Placeholder 13"/>
          <p:cNvSpPr>
            <a:spLocks noGrp="1"/>
          </p:cNvSpPr>
          <p:nvPr>
            <p:ph idx="1"/>
          </p:nvPr>
        </p:nvSpPr>
        <p:spPr>
          <a:xfrm>
            <a:off x="3591613" y="4960283"/>
            <a:ext cx="7762188" cy="56915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0" indent="0" algn="ctr">
              <a:buNone/>
            </a:pPr>
            <a:r>
              <a:rPr lang="lt-LT" sz="2400" dirty="0"/>
              <a:t>Surinktų tašų vidurkis pagal veiklos sritis ir gebėjimų grupes</a:t>
            </a:r>
            <a:endParaRPr lang="en-US" sz="2400" dirty="0"/>
          </a:p>
        </p:txBody>
      </p:sp>
      <p:cxnSp>
        <p:nvCxnSpPr>
          <p:cNvPr id="15" name="Straight Arrow Connector 14">
            <a:extLst>
              <a:ext uri="{FF2B5EF4-FFF2-40B4-BE49-F238E27FC236}">
                <a16:creationId xmlns:a16="http://schemas.microsoft.com/office/drawing/2014/main" id="{6400977B-9F91-42E9-A11A-C4AD6AC46F53}"/>
              </a:ext>
            </a:extLst>
          </p:cNvPr>
          <p:cNvCxnSpPr>
            <a:cxnSpLocks/>
          </p:cNvCxnSpPr>
          <p:nvPr/>
        </p:nvCxnSpPr>
        <p:spPr>
          <a:xfrm flipH="1" flipV="1">
            <a:off x="3800869" y="3463385"/>
            <a:ext cx="1879564" cy="1636516"/>
          </a:xfrm>
          <a:prstGeom prst="straightConnector1">
            <a:avLst/>
          </a:prstGeom>
          <a:noFill/>
          <a:ln w="38100" cap="flat" cmpd="sng" algn="ctr">
            <a:solidFill>
              <a:srgbClr val="FF0000"/>
            </a:solidFill>
            <a:prstDash val="solid"/>
            <a:miter lim="800000"/>
            <a:tailEnd type="triangle"/>
          </a:ln>
          <a:effectLst/>
        </p:spPr>
      </p:cxnSp>
      <p:cxnSp>
        <p:nvCxnSpPr>
          <p:cNvPr id="18" name="Straight Arrow Connector 17">
            <a:extLst>
              <a:ext uri="{FF2B5EF4-FFF2-40B4-BE49-F238E27FC236}">
                <a16:creationId xmlns:a16="http://schemas.microsoft.com/office/drawing/2014/main" id="{6400977B-9F91-42E9-A11A-C4AD6AC46F53}"/>
              </a:ext>
            </a:extLst>
          </p:cNvPr>
          <p:cNvCxnSpPr>
            <a:cxnSpLocks/>
          </p:cNvCxnSpPr>
          <p:nvPr/>
        </p:nvCxnSpPr>
        <p:spPr>
          <a:xfrm flipV="1">
            <a:off x="8078771" y="3359692"/>
            <a:ext cx="876692" cy="1740209"/>
          </a:xfrm>
          <a:prstGeom prst="straightConnector1">
            <a:avLst/>
          </a:prstGeom>
          <a:noFill/>
          <a:ln w="38100" cap="flat" cmpd="sng" algn="ctr">
            <a:solidFill>
              <a:srgbClr val="FF0000"/>
            </a:solidFill>
            <a:prstDash val="solid"/>
            <a:miter lim="800000"/>
            <a:tailEnd type="triangle"/>
          </a:ln>
          <a:effectLst/>
        </p:spPr>
      </p:cxnSp>
      <p:sp>
        <p:nvSpPr>
          <p:cNvPr id="28" name="Oval 27"/>
          <p:cNvSpPr/>
          <p:nvPr/>
        </p:nvSpPr>
        <p:spPr>
          <a:xfrm>
            <a:off x="454707" y="802189"/>
            <a:ext cx="10065607" cy="272467"/>
          </a:xfrm>
          <a:prstGeom prst="ellipse">
            <a:avLst/>
          </a:prstGeom>
          <a:noFill/>
          <a:ln w="3810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cxnSp>
        <p:nvCxnSpPr>
          <p:cNvPr id="29" name="Straight Arrow Connector 28">
            <a:extLst>
              <a:ext uri="{FF2B5EF4-FFF2-40B4-BE49-F238E27FC236}">
                <a16:creationId xmlns:a16="http://schemas.microsoft.com/office/drawing/2014/main" id="{6400977B-9F91-42E9-A11A-C4AD6AC46F53}"/>
              </a:ext>
            </a:extLst>
          </p:cNvPr>
          <p:cNvCxnSpPr>
            <a:cxnSpLocks/>
          </p:cNvCxnSpPr>
          <p:nvPr/>
        </p:nvCxnSpPr>
        <p:spPr>
          <a:xfrm flipH="1" flipV="1">
            <a:off x="10175454" y="1002713"/>
            <a:ext cx="693651" cy="701173"/>
          </a:xfrm>
          <a:prstGeom prst="straightConnector1">
            <a:avLst/>
          </a:prstGeom>
          <a:noFill/>
          <a:ln w="38100" cap="flat" cmpd="sng" algn="ctr">
            <a:solidFill>
              <a:srgbClr val="FF0000"/>
            </a:solidFill>
            <a:prstDash val="solid"/>
            <a:miter lim="800000"/>
            <a:tailEnd type="triangle"/>
          </a:ln>
          <a:effectLst/>
        </p:spPr>
      </p:cxnSp>
      <p:sp>
        <p:nvSpPr>
          <p:cNvPr id="32" name="Rounded Rectangle 31"/>
          <p:cNvSpPr/>
          <p:nvPr/>
        </p:nvSpPr>
        <p:spPr>
          <a:xfrm>
            <a:off x="10520314" y="1843035"/>
            <a:ext cx="1536568" cy="56923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lt-LT" dirty="0"/>
              <a:t>Aktyvus formatas</a:t>
            </a:r>
            <a:endParaRPr lang="en-US" dirty="0"/>
          </a:p>
        </p:txBody>
      </p:sp>
    </p:spTree>
    <p:extLst>
      <p:ext uri="{BB962C8B-B14F-4D97-AF65-F5344CB8AC3E}">
        <p14:creationId xmlns:p14="http://schemas.microsoft.com/office/powerpoint/2010/main" val="2161770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470" y="71861"/>
            <a:ext cx="7601932" cy="575652"/>
          </a:xfrm>
        </p:spPr>
        <p:txBody>
          <a:bodyPr>
            <a:noAutofit/>
          </a:bodyPr>
          <a:lstStyle/>
          <a:p>
            <a:r>
              <a:rPr lang="lt-LT" b="1" dirty="0"/>
              <a:t>Mokyklos lygmuo</a:t>
            </a:r>
            <a:endParaRPr lang="en-US" b="1" dirty="0"/>
          </a:p>
        </p:txBody>
      </p:sp>
      <p:pic>
        <p:nvPicPr>
          <p:cNvPr id="4" name="Content Placeholder 3"/>
          <p:cNvPicPr>
            <a:picLocks noGrp="1" noChangeAspect="1"/>
          </p:cNvPicPr>
          <p:nvPr>
            <p:ph idx="1"/>
          </p:nvPr>
        </p:nvPicPr>
        <p:blipFill>
          <a:blip r:embed="rId2"/>
          <a:stretch>
            <a:fillRect/>
          </a:stretch>
        </p:blipFill>
        <p:spPr>
          <a:xfrm>
            <a:off x="281368" y="668231"/>
            <a:ext cx="5923317" cy="5376862"/>
          </a:xfrm>
          <a:prstGeom prst="rect">
            <a:avLst/>
          </a:prstGeom>
        </p:spPr>
      </p:pic>
      <p:sp>
        <p:nvSpPr>
          <p:cNvPr id="5" name="Rounded Rectangle 4"/>
          <p:cNvSpPr/>
          <p:nvPr/>
        </p:nvSpPr>
        <p:spPr>
          <a:xfrm>
            <a:off x="7010924" y="357105"/>
            <a:ext cx="2857500" cy="56915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lt-LT" dirty="0"/>
              <a:t>Kiekvienos klasės mokinių sąrašas</a:t>
            </a:r>
            <a:endParaRPr lang="en-US" dirty="0"/>
          </a:p>
        </p:txBody>
      </p:sp>
      <p:sp>
        <p:nvSpPr>
          <p:cNvPr id="6" name="Rounded Rectangle 5"/>
          <p:cNvSpPr/>
          <p:nvPr/>
        </p:nvSpPr>
        <p:spPr>
          <a:xfrm>
            <a:off x="7154553" y="1033773"/>
            <a:ext cx="2857500" cy="92087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lt-LT" dirty="0"/>
              <a:t>Mokinio surinkti užduoties taškai</a:t>
            </a:r>
            <a:endParaRPr lang="en-US" dirty="0"/>
          </a:p>
        </p:txBody>
      </p:sp>
      <p:sp>
        <p:nvSpPr>
          <p:cNvPr id="11" name="Rounded Rectangle 10"/>
          <p:cNvSpPr/>
          <p:nvPr/>
        </p:nvSpPr>
        <p:spPr>
          <a:xfrm>
            <a:off x="7144902" y="2133954"/>
            <a:ext cx="2857500" cy="92087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lt-LT" dirty="0"/>
              <a:t>Kognityvinių gebėjimų grupės</a:t>
            </a:r>
            <a:endParaRPr lang="en-US" dirty="0"/>
          </a:p>
        </p:txBody>
      </p:sp>
      <p:sp>
        <p:nvSpPr>
          <p:cNvPr id="12" name="Rounded Rectangle 11"/>
          <p:cNvSpPr/>
          <p:nvPr/>
        </p:nvSpPr>
        <p:spPr>
          <a:xfrm>
            <a:off x="7180075" y="3297769"/>
            <a:ext cx="2857500" cy="92087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lt-LT" dirty="0"/>
              <a:t>Kokią dalį užduoties taškų, skirtų žinioms ir supratimui gavo konkretus mokinys</a:t>
            </a:r>
            <a:endParaRPr lang="en-US" dirty="0"/>
          </a:p>
        </p:txBody>
      </p:sp>
      <p:sp>
        <p:nvSpPr>
          <p:cNvPr id="13" name="Rounded Rectangle 12"/>
          <p:cNvSpPr/>
          <p:nvPr/>
        </p:nvSpPr>
        <p:spPr>
          <a:xfrm>
            <a:off x="7180075" y="4344293"/>
            <a:ext cx="3905396" cy="92087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lt-LT" dirty="0"/>
              <a:t>Galima suskaičiuoti klasės taškų vidurkį/grupuoti mokinius pagal taškus/gebėjimų grupes</a:t>
            </a:r>
            <a:endParaRPr lang="en-US" dirty="0"/>
          </a:p>
        </p:txBody>
      </p:sp>
      <p:cxnSp>
        <p:nvCxnSpPr>
          <p:cNvPr id="16" name="Straight Arrow Connector 15">
            <a:extLst>
              <a:ext uri="{FF2B5EF4-FFF2-40B4-BE49-F238E27FC236}">
                <a16:creationId xmlns:a16="http://schemas.microsoft.com/office/drawing/2014/main" id="{6400977B-9F91-42E9-A11A-C4AD6AC46F53}"/>
              </a:ext>
            </a:extLst>
          </p:cNvPr>
          <p:cNvCxnSpPr>
            <a:cxnSpLocks/>
          </p:cNvCxnSpPr>
          <p:nvPr/>
        </p:nvCxnSpPr>
        <p:spPr>
          <a:xfrm flipV="1">
            <a:off x="1894788" y="715449"/>
            <a:ext cx="5124204" cy="2393968"/>
          </a:xfrm>
          <a:prstGeom prst="straightConnector1">
            <a:avLst/>
          </a:prstGeom>
          <a:noFill/>
          <a:ln w="38100" cap="flat" cmpd="sng" algn="ctr">
            <a:solidFill>
              <a:srgbClr val="FF0000"/>
            </a:solidFill>
            <a:prstDash val="solid"/>
            <a:miter lim="800000"/>
            <a:tailEnd type="triangle"/>
          </a:ln>
          <a:effectLst/>
        </p:spPr>
      </p:cxnSp>
      <p:cxnSp>
        <p:nvCxnSpPr>
          <p:cNvPr id="17" name="Straight Arrow Connector 16">
            <a:extLst>
              <a:ext uri="{FF2B5EF4-FFF2-40B4-BE49-F238E27FC236}">
                <a16:creationId xmlns:a16="http://schemas.microsoft.com/office/drawing/2014/main" id="{6400977B-9F91-42E9-A11A-C4AD6AC46F53}"/>
              </a:ext>
            </a:extLst>
          </p:cNvPr>
          <p:cNvCxnSpPr>
            <a:cxnSpLocks/>
          </p:cNvCxnSpPr>
          <p:nvPr/>
        </p:nvCxnSpPr>
        <p:spPr>
          <a:xfrm flipV="1">
            <a:off x="2320437" y="1559219"/>
            <a:ext cx="4969398" cy="1548301"/>
          </a:xfrm>
          <a:prstGeom prst="straightConnector1">
            <a:avLst/>
          </a:prstGeom>
          <a:noFill/>
          <a:ln w="38100" cap="flat" cmpd="sng" algn="ctr">
            <a:solidFill>
              <a:srgbClr val="FF0000"/>
            </a:solidFill>
            <a:prstDash val="solid"/>
            <a:miter lim="800000"/>
            <a:tailEnd type="triangle"/>
          </a:ln>
          <a:effectLst/>
        </p:spPr>
      </p:cxnSp>
      <p:cxnSp>
        <p:nvCxnSpPr>
          <p:cNvPr id="18" name="Straight Arrow Connector 17">
            <a:extLst>
              <a:ext uri="{FF2B5EF4-FFF2-40B4-BE49-F238E27FC236}">
                <a16:creationId xmlns:a16="http://schemas.microsoft.com/office/drawing/2014/main" id="{6400977B-9F91-42E9-A11A-C4AD6AC46F53}"/>
              </a:ext>
            </a:extLst>
          </p:cNvPr>
          <p:cNvCxnSpPr>
            <a:cxnSpLocks/>
          </p:cNvCxnSpPr>
          <p:nvPr/>
        </p:nvCxnSpPr>
        <p:spPr>
          <a:xfrm>
            <a:off x="5365655" y="1749841"/>
            <a:ext cx="2151090" cy="962254"/>
          </a:xfrm>
          <a:prstGeom prst="straightConnector1">
            <a:avLst/>
          </a:prstGeom>
          <a:noFill/>
          <a:ln w="38100" cap="flat" cmpd="sng" algn="ctr">
            <a:solidFill>
              <a:srgbClr val="FF0000"/>
            </a:solidFill>
            <a:prstDash val="solid"/>
            <a:miter lim="800000"/>
            <a:tailEnd type="triangle"/>
          </a:ln>
          <a:effectLst/>
        </p:spPr>
      </p:cxnSp>
      <p:cxnSp>
        <p:nvCxnSpPr>
          <p:cNvPr id="19" name="Straight Arrow Connector 18">
            <a:extLst>
              <a:ext uri="{FF2B5EF4-FFF2-40B4-BE49-F238E27FC236}">
                <a16:creationId xmlns:a16="http://schemas.microsoft.com/office/drawing/2014/main" id="{6400977B-9F91-42E9-A11A-C4AD6AC46F53}"/>
              </a:ext>
            </a:extLst>
          </p:cNvPr>
          <p:cNvCxnSpPr>
            <a:cxnSpLocks/>
          </p:cNvCxnSpPr>
          <p:nvPr/>
        </p:nvCxnSpPr>
        <p:spPr>
          <a:xfrm flipV="1">
            <a:off x="4923621" y="3724608"/>
            <a:ext cx="2366214" cy="31749"/>
          </a:xfrm>
          <a:prstGeom prst="straightConnector1">
            <a:avLst/>
          </a:prstGeom>
          <a:noFill/>
          <a:ln w="38100" cap="flat" cmpd="sng" algn="ctr">
            <a:solidFill>
              <a:srgbClr val="FF0000"/>
            </a:solidFill>
            <a:prstDash val="solid"/>
            <a:miter lim="800000"/>
            <a:tailEnd type="triangle"/>
          </a:ln>
          <a:effectLst/>
        </p:spPr>
      </p:cxnSp>
      <p:cxnSp>
        <p:nvCxnSpPr>
          <p:cNvPr id="20" name="Straight Arrow Connector 19">
            <a:extLst>
              <a:ext uri="{FF2B5EF4-FFF2-40B4-BE49-F238E27FC236}">
                <a16:creationId xmlns:a16="http://schemas.microsoft.com/office/drawing/2014/main" id="{6400977B-9F91-42E9-A11A-C4AD6AC46F53}"/>
              </a:ext>
            </a:extLst>
          </p:cNvPr>
          <p:cNvCxnSpPr>
            <a:cxnSpLocks/>
            <a:stCxn id="32" idx="1"/>
            <a:endCxn id="13" idx="1"/>
          </p:cNvCxnSpPr>
          <p:nvPr/>
        </p:nvCxnSpPr>
        <p:spPr>
          <a:xfrm>
            <a:off x="6694284" y="4356194"/>
            <a:ext cx="485791" cy="448535"/>
          </a:xfrm>
          <a:prstGeom prst="straightConnector1">
            <a:avLst/>
          </a:prstGeom>
          <a:noFill/>
          <a:ln w="38100" cap="flat" cmpd="sng" algn="ctr">
            <a:solidFill>
              <a:srgbClr val="FF0000"/>
            </a:solidFill>
            <a:prstDash val="solid"/>
            <a:miter lim="800000"/>
            <a:tailEnd type="triangle"/>
          </a:ln>
          <a:effectLst/>
        </p:spPr>
      </p:cxnSp>
      <p:sp>
        <p:nvSpPr>
          <p:cNvPr id="27" name="Right Brace 26"/>
          <p:cNvSpPr/>
          <p:nvPr/>
        </p:nvSpPr>
        <p:spPr>
          <a:xfrm rot="16200000">
            <a:off x="5156078" y="1043574"/>
            <a:ext cx="392088" cy="1862142"/>
          </a:xfrm>
          <a:prstGeom prst="rightBrace">
            <a:avLst>
              <a:gd name="adj1" fmla="val 25163"/>
              <a:gd name="adj2" fmla="val 49940"/>
            </a:avLst>
          </a:prstGeom>
          <a:noFill/>
          <a:ln w="19050" cap="flat" cmpd="sng" algn="ctr">
            <a:solidFill>
              <a:srgbClr val="ED7D3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w="76200">
                <a:solidFill>
                  <a:prstClr val="black"/>
                </a:solidFill>
              </a:ln>
              <a:solidFill>
                <a:prstClr val="black"/>
              </a:solidFill>
              <a:effectLst/>
              <a:uLnTx/>
              <a:uFillTx/>
              <a:latin typeface="Calibri"/>
              <a:ea typeface="+mn-ea"/>
              <a:cs typeface="+mn-cs"/>
            </a:endParaRPr>
          </a:p>
        </p:txBody>
      </p:sp>
      <p:sp>
        <p:nvSpPr>
          <p:cNvPr id="32" name="Right Brace 31"/>
          <p:cNvSpPr/>
          <p:nvPr/>
        </p:nvSpPr>
        <p:spPr>
          <a:xfrm>
            <a:off x="6448100" y="2594420"/>
            <a:ext cx="246184" cy="3523547"/>
          </a:xfrm>
          <a:prstGeom prst="rightBrace">
            <a:avLst/>
          </a:prstGeom>
          <a:noFill/>
          <a:ln w="19050" cap="flat" cmpd="sng" algn="ctr">
            <a:solidFill>
              <a:srgbClr val="ED7D3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w="76200">
                <a:solidFill>
                  <a:prstClr val="black"/>
                </a:solidFill>
              </a:ln>
              <a:solidFill>
                <a:prstClr val="black"/>
              </a:solidFill>
              <a:effectLst/>
              <a:uLnTx/>
              <a:uFillTx/>
              <a:latin typeface="Calibri"/>
              <a:ea typeface="+mn-ea"/>
              <a:cs typeface="+mn-cs"/>
            </a:endParaRPr>
          </a:p>
        </p:txBody>
      </p:sp>
      <p:pic>
        <p:nvPicPr>
          <p:cNvPr id="47" name="Picture 46"/>
          <p:cNvPicPr>
            <a:picLocks noChangeAspect="1"/>
          </p:cNvPicPr>
          <p:nvPr/>
        </p:nvPicPr>
        <p:blipFill>
          <a:blip r:embed="rId3"/>
          <a:stretch>
            <a:fillRect/>
          </a:stretch>
        </p:blipFill>
        <p:spPr>
          <a:xfrm>
            <a:off x="2471185" y="5141590"/>
            <a:ext cx="4667901" cy="1428949"/>
          </a:xfrm>
          <a:prstGeom prst="rect">
            <a:avLst/>
          </a:prstGeom>
        </p:spPr>
      </p:pic>
      <p:sp>
        <p:nvSpPr>
          <p:cNvPr id="48" name="Rounded Rectangle 47"/>
          <p:cNvSpPr/>
          <p:nvPr/>
        </p:nvSpPr>
        <p:spPr>
          <a:xfrm>
            <a:off x="9136697" y="5657531"/>
            <a:ext cx="2857500" cy="92087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lt-LT" dirty="0"/>
              <a:t>Turinio veikos sritys</a:t>
            </a:r>
            <a:endParaRPr lang="en-US" dirty="0"/>
          </a:p>
        </p:txBody>
      </p:sp>
      <p:cxnSp>
        <p:nvCxnSpPr>
          <p:cNvPr id="49" name="Straight Arrow Connector 48">
            <a:extLst>
              <a:ext uri="{FF2B5EF4-FFF2-40B4-BE49-F238E27FC236}">
                <a16:creationId xmlns:a16="http://schemas.microsoft.com/office/drawing/2014/main" id="{6400977B-9F91-42E9-A11A-C4AD6AC46F53}"/>
              </a:ext>
            </a:extLst>
          </p:cNvPr>
          <p:cNvCxnSpPr>
            <a:cxnSpLocks/>
          </p:cNvCxnSpPr>
          <p:nvPr/>
        </p:nvCxnSpPr>
        <p:spPr>
          <a:xfrm flipV="1">
            <a:off x="7516745" y="6145920"/>
            <a:ext cx="1616028" cy="18150"/>
          </a:xfrm>
          <a:prstGeom prst="straightConnector1">
            <a:avLst/>
          </a:prstGeom>
          <a:noFill/>
          <a:ln w="38100" cap="flat" cmpd="sng" algn="ctr">
            <a:solidFill>
              <a:srgbClr val="FF0000"/>
            </a:solidFill>
            <a:prstDash val="solid"/>
            <a:miter lim="800000"/>
            <a:tailEnd type="triangle"/>
          </a:ln>
          <a:effectLst/>
        </p:spPr>
      </p:cxnSp>
    </p:spTree>
    <p:extLst>
      <p:ext uri="{BB962C8B-B14F-4D97-AF65-F5344CB8AC3E}">
        <p14:creationId xmlns:p14="http://schemas.microsoft.com/office/powerpoint/2010/main" val="23892599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4"/>
          <p:cNvSpPr txBox="1">
            <a:spLocks noGrp="1"/>
          </p:cNvSpPr>
          <p:nvPr>
            <p:ph type="title"/>
          </p:nvPr>
        </p:nvSpPr>
        <p:spPr>
          <a:xfrm>
            <a:off x="329154" y="178696"/>
            <a:ext cx="10755559" cy="537009"/>
          </a:xfrm>
          <a:prstGeom prst="rect">
            <a:avLst/>
          </a:prstGeom>
          <a:noFill/>
          <a:ln>
            <a:noFill/>
          </a:ln>
        </p:spPr>
        <p:txBody>
          <a:bodyPr spcFirstLastPara="1" vert="horz" wrap="square" lIns="91433" tIns="45700" rIns="91433" bIns="45700" rtlCol="0" anchor="ctr" anchorCtr="0">
            <a:noAutofit/>
          </a:bodyPr>
          <a:lstStyle/>
          <a:p>
            <a:pPr>
              <a:spcBef>
                <a:spcPts val="0"/>
              </a:spcBef>
            </a:pPr>
            <a:r>
              <a:rPr lang="lt-LT" sz="3200" b="1" dirty="0">
                <a:solidFill>
                  <a:schemeClr val="accent6">
                    <a:lumMod val="50000"/>
                  </a:schemeClr>
                </a:solidFill>
                <a:latin typeface="Segoe UI" panose="020B0502040204020203" pitchFamily="34" charset="0"/>
                <a:cs typeface="Segoe UI" panose="020B0502040204020203" pitchFamily="34" charset="0"/>
              </a:rPr>
              <a:t>Mokymai švietimo bendruomenei</a:t>
            </a:r>
            <a:endParaRPr lang="en-US" sz="3200" b="1" dirty="0">
              <a:solidFill>
                <a:schemeClr val="accent6">
                  <a:lumMod val="50000"/>
                </a:schemeClr>
              </a:solidFill>
              <a:latin typeface="Segoe UI" panose="020B0502040204020203" pitchFamily="34" charset="0"/>
              <a:cs typeface="Segoe UI" panose="020B0502040204020203" pitchFamily="34" charset="0"/>
            </a:endParaRPr>
          </a:p>
        </p:txBody>
      </p:sp>
      <p:sp>
        <p:nvSpPr>
          <p:cNvPr id="4" name="Stačiakampis 3"/>
          <p:cNvSpPr/>
          <p:nvPr/>
        </p:nvSpPr>
        <p:spPr>
          <a:xfrm>
            <a:off x="61302" y="1371872"/>
            <a:ext cx="2436263" cy="7198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lt-LT" sz="2000" b="1" i="0" u="none" strike="noStrike" kern="0" cap="none" spc="0" normalizeH="0" baseline="0" noProof="0" dirty="0">
                <a:ln>
                  <a:noFill/>
                </a:ln>
                <a:solidFill>
                  <a:srgbClr val="FFFFFF"/>
                </a:solidFill>
                <a:effectLst/>
                <a:uLnTx/>
                <a:uFillTx/>
                <a:latin typeface="Calibri" panose="020F0502020204030204"/>
                <a:ea typeface="+mn-ea"/>
                <a:cs typeface="+mn-cs"/>
                <a:sym typeface="Arial"/>
              </a:rPr>
              <a:t>2021  – 2022 m. gegužė</a:t>
            </a:r>
          </a:p>
        </p:txBody>
      </p:sp>
      <p:sp>
        <p:nvSpPr>
          <p:cNvPr id="6" name="Rodyklė dešinėn 5"/>
          <p:cNvSpPr/>
          <p:nvPr/>
        </p:nvSpPr>
        <p:spPr>
          <a:xfrm>
            <a:off x="9208238" y="1731777"/>
            <a:ext cx="2782966" cy="1512365"/>
          </a:xfrm>
          <a:prstGeom prst="rightArrow">
            <a:avLst>
              <a:gd name="adj1" fmla="val 58323"/>
              <a:gd name="adj2" fmla="val 50788"/>
            </a:avLst>
          </a:prstGeom>
          <a:solidFill>
            <a:srgbClr val="35DEED"/>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defTabSz="914377">
              <a:defRPr/>
            </a:pPr>
            <a:endParaRPr lang="lt-LT" sz="2000" b="1" dirty="0">
              <a:solidFill>
                <a:srgbClr val="FFFFFF"/>
              </a:solidFill>
              <a:latin typeface="Calibri" panose="020F0502020204030204"/>
            </a:endParaRPr>
          </a:p>
          <a:p>
            <a:pPr algn="ctr" defTabSz="914377">
              <a:defRPr/>
            </a:pPr>
            <a:r>
              <a:rPr lang="lt-LT" sz="2000" b="1" dirty="0">
                <a:solidFill>
                  <a:srgbClr val="FFFFFF"/>
                </a:solidFill>
                <a:latin typeface="Calibri" panose="020F0502020204030204"/>
              </a:rPr>
              <a:t>2022 m. rugsėjis – gruodis –   2023 m. </a:t>
            </a:r>
            <a:r>
              <a:rPr lang="lt-LT" sz="2000" b="1" dirty="0"/>
              <a:t>balandis</a:t>
            </a:r>
            <a:endParaRPr lang="lt-LT" sz="2000" b="1" dirty="0">
              <a:solidFill>
                <a:srgbClr val="FFFFFF"/>
              </a:solidFill>
              <a:latin typeface="Calibri" panose="020F0502020204030204"/>
            </a:endParaRPr>
          </a:p>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lt-LT" sz="2000" b="1" i="0" u="none" strike="noStrike" kern="0" cap="none" spc="0" normalizeH="0" baseline="0" noProof="0" dirty="0">
              <a:ln>
                <a:noFill/>
              </a:ln>
              <a:solidFill>
                <a:srgbClr val="FFFFFF"/>
              </a:solidFill>
              <a:effectLst/>
              <a:uLnTx/>
              <a:uFillTx/>
              <a:latin typeface="Calibri" panose="020F0502020204030204"/>
              <a:ea typeface="+mn-ea"/>
              <a:cs typeface="+mn-cs"/>
              <a:sym typeface="Arial"/>
            </a:endParaRPr>
          </a:p>
        </p:txBody>
      </p:sp>
      <p:grpSp>
        <p:nvGrpSpPr>
          <p:cNvPr id="23" name="Group 22">
            <a:extLst>
              <a:ext uri="{FF2B5EF4-FFF2-40B4-BE49-F238E27FC236}">
                <a16:creationId xmlns:a16="http://schemas.microsoft.com/office/drawing/2014/main" id="{23578BF1-C67B-464A-AB5A-3DCDC613EBBD}"/>
              </a:ext>
            </a:extLst>
          </p:cNvPr>
          <p:cNvGrpSpPr/>
          <p:nvPr/>
        </p:nvGrpSpPr>
        <p:grpSpPr>
          <a:xfrm>
            <a:off x="1738426" y="1720699"/>
            <a:ext cx="247305" cy="1614218"/>
            <a:chOff x="2916918" y="3328090"/>
            <a:chExt cx="228600" cy="1529209"/>
          </a:xfrm>
        </p:grpSpPr>
        <p:cxnSp>
          <p:nvCxnSpPr>
            <p:cNvPr id="10" name="Tiesioji jungtis 9"/>
            <p:cNvCxnSpPr>
              <a:cxnSpLocks/>
              <a:endCxn id="13" idx="0"/>
            </p:cNvCxnSpPr>
            <p:nvPr/>
          </p:nvCxnSpPr>
          <p:spPr>
            <a:xfrm flipH="1">
              <a:off x="3031218" y="3328090"/>
              <a:ext cx="222" cy="1300609"/>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13" name="Oval 18">
              <a:extLst>
                <a:ext uri="{FF2B5EF4-FFF2-40B4-BE49-F238E27FC236}">
                  <a16:creationId xmlns:a16="http://schemas.microsoft.com/office/drawing/2014/main" id="{868B69D2-B5F0-134E-9006-94520B872461}"/>
                </a:ext>
              </a:extLst>
            </p:cNvPr>
            <p:cNvSpPr/>
            <p:nvPr/>
          </p:nvSpPr>
          <p:spPr>
            <a:xfrm>
              <a:off x="2916918" y="4628699"/>
              <a:ext cx="228600" cy="2286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t-LT" sz="24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8" name="TextBox 17"/>
          <p:cNvSpPr txBox="1"/>
          <p:nvPr/>
        </p:nvSpPr>
        <p:spPr>
          <a:xfrm>
            <a:off x="1913180" y="2529353"/>
            <a:ext cx="2614934" cy="1128512"/>
          </a:xfrm>
          <a:prstGeom prst="rect">
            <a:avLst/>
          </a:prstGeom>
          <a:solidFill>
            <a:schemeClr val="bg1">
              <a:lumMod val="95000"/>
            </a:schemeClr>
          </a:solidFill>
        </p:spPr>
        <p:txBody>
          <a:bodyPr wrap="square" lIns="91436" tIns="45719" rIns="91436" bIns="45719" rtlCol="0">
            <a:spAutoFit/>
          </a:bodyPr>
          <a:lstStyle/>
          <a:p>
            <a:pPr lvl="0" fontAlgn="ctr">
              <a:spcAft>
                <a:spcPts val="1600"/>
              </a:spcAft>
              <a:defRPr/>
            </a:pPr>
            <a:r>
              <a:rPr lang="lt-LT" dirty="0"/>
              <a:t>Savivaldybių komandos – 240</a:t>
            </a:r>
          </a:p>
          <a:p>
            <a:pPr lvl="0" fontAlgn="ctr">
              <a:spcAft>
                <a:spcPts val="1600"/>
              </a:spcAft>
              <a:defRPr/>
            </a:pPr>
            <a:r>
              <a:rPr lang="lt-LT" dirty="0"/>
              <a:t>Mokytojai – 1200</a:t>
            </a:r>
            <a:endParaRPr kumimoji="0" lang="en-US" sz="1600" b="0" i="0" u="none" strike="noStrike" kern="1200" cap="none" spc="0" normalizeH="0" baseline="0" dirty="0">
              <a:ln>
                <a:noFill/>
              </a:ln>
              <a:solidFill>
                <a:prstClr val="black"/>
              </a:solidFill>
              <a:effectLst/>
              <a:uLnTx/>
              <a:uFillTx/>
              <a:latin typeface="Calibri" panose="020F0502020204030204"/>
            </a:endParaRPr>
          </a:p>
        </p:txBody>
      </p:sp>
      <p:sp>
        <p:nvSpPr>
          <p:cNvPr id="19" name="TextBox 18"/>
          <p:cNvSpPr txBox="1"/>
          <p:nvPr/>
        </p:nvSpPr>
        <p:spPr>
          <a:xfrm>
            <a:off x="4529680" y="1835738"/>
            <a:ext cx="2363291" cy="1959509"/>
          </a:xfrm>
          <a:prstGeom prst="rect">
            <a:avLst/>
          </a:prstGeom>
          <a:solidFill>
            <a:schemeClr val="bg2"/>
          </a:solidFill>
        </p:spPr>
        <p:txBody>
          <a:bodyPr wrap="square" lIns="91436" tIns="45719" rIns="91436" bIns="45719" rtlCol="0">
            <a:spAutoFit/>
          </a:bodyPr>
          <a:lstStyle/>
          <a:p>
            <a:pPr lvl="0" fontAlgn="ctr">
              <a:spcAft>
                <a:spcPts val="1600"/>
              </a:spcAft>
              <a:defRPr/>
            </a:pPr>
            <a:r>
              <a:rPr lang="lt-LT" dirty="0"/>
              <a:t>Spec. poreikių specialistai – 80</a:t>
            </a:r>
          </a:p>
          <a:p>
            <a:pPr lvl="0" fontAlgn="ctr">
              <a:spcAft>
                <a:spcPts val="1600"/>
              </a:spcAft>
              <a:defRPr/>
            </a:pPr>
            <a:r>
              <a:rPr lang="lt-LT" dirty="0"/>
              <a:t>Išorinio vertinimo užduočių rengėjų ir vertintojų tarptautiniai mokymai –180 </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9" name="Group 8">
            <a:extLst>
              <a:ext uri="{FF2B5EF4-FFF2-40B4-BE49-F238E27FC236}">
                <a16:creationId xmlns:a16="http://schemas.microsoft.com/office/drawing/2014/main" id="{3C35A3EB-901D-480C-B6AD-528CA8AE884F}"/>
              </a:ext>
            </a:extLst>
          </p:cNvPr>
          <p:cNvGrpSpPr/>
          <p:nvPr/>
        </p:nvGrpSpPr>
        <p:grpSpPr>
          <a:xfrm>
            <a:off x="43043" y="582951"/>
            <a:ext cx="234263" cy="1577844"/>
            <a:chOff x="514349" y="1418523"/>
            <a:chExt cx="175697" cy="1369710"/>
          </a:xfrm>
        </p:grpSpPr>
        <p:cxnSp>
          <p:nvCxnSpPr>
            <p:cNvPr id="3" name="Tiesioji jungtis 2"/>
            <p:cNvCxnSpPr>
              <a:cxnSpLocks/>
            </p:cNvCxnSpPr>
            <p:nvPr/>
          </p:nvCxnSpPr>
          <p:spPr>
            <a:xfrm>
              <a:off x="628649" y="1475642"/>
              <a:ext cx="0" cy="1312591"/>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7" name="Oval 18">
              <a:extLst>
                <a:ext uri="{FF2B5EF4-FFF2-40B4-BE49-F238E27FC236}">
                  <a16:creationId xmlns:a16="http://schemas.microsoft.com/office/drawing/2014/main" id="{868B69D2-B5F0-134E-9006-94520B872461}"/>
                </a:ext>
              </a:extLst>
            </p:cNvPr>
            <p:cNvSpPr/>
            <p:nvPr/>
          </p:nvSpPr>
          <p:spPr>
            <a:xfrm>
              <a:off x="514349" y="1418523"/>
              <a:ext cx="175697" cy="2286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t-LT" sz="24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14" name="Group 13">
            <a:extLst>
              <a:ext uri="{FF2B5EF4-FFF2-40B4-BE49-F238E27FC236}">
                <a16:creationId xmlns:a16="http://schemas.microsoft.com/office/drawing/2014/main" id="{0D934D7A-379D-453E-8A8E-0010AFC2C9B9}"/>
              </a:ext>
            </a:extLst>
          </p:cNvPr>
          <p:cNvGrpSpPr/>
          <p:nvPr/>
        </p:nvGrpSpPr>
        <p:grpSpPr>
          <a:xfrm>
            <a:off x="6918234" y="1095953"/>
            <a:ext cx="221669" cy="1871610"/>
            <a:chOff x="5741416" y="1475642"/>
            <a:chExt cx="241427" cy="1403708"/>
          </a:xfrm>
        </p:grpSpPr>
        <p:cxnSp>
          <p:nvCxnSpPr>
            <p:cNvPr id="21" name="Tiesioji jungtis 2">
              <a:extLst>
                <a:ext uri="{FF2B5EF4-FFF2-40B4-BE49-F238E27FC236}">
                  <a16:creationId xmlns:a16="http://schemas.microsoft.com/office/drawing/2014/main" id="{AFC21172-FCD1-4A25-8861-3A0ECE66F3C7}"/>
                </a:ext>
              </a:extLst>
            </p:cNvPr>
            <p:cNvCxnSpPr>
              <a:cxnSpLocks/>
            </p:cNvCxnSpPr>
            <p:nvPr/>
          </p:nvCxnSpPr>
          <p:spPr>
            <a:xfrm>
              <a:off x="5855717" y="1475642"/>
              <a:ext cx="0" cy="1403708"/>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22" name="Oval 18">
              <a:extLst>
                <a:ext uri="{FF2B5EF4-FFF2-40B4-BE49-F238E27FC236}">
                  <a16:creationId xmlns:a16="http://schemas.microsoft.com/office/drawing/2014/main" id="{9DECF633-C13F-426D-A06E-A9B3512787ED}"/>
                </a:ext>
              </a:extLst>
            </p:cNvPr>
            <p:cNvSpPr/>
            <p:nvPr/>
          </p:nvSpPr>
          <p:spPr>
            <a:xfrm>
              <a:off x="5741416" y="1486061"/>
              <a:ext cx="241427" cy="161062"/>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t-LT" sz="24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5" name="Stačiakampis 4"/>
          <p:cNvSpPr/>
          <p:nvPr/>
        </p:nvSpPr>
        <p:spPr>
          <a:xfrm>
            <a:off x="1878377" y="1839528"/>
            <a:ext cx="2641343" cy="71980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lvl="0" algn="ctr" defTabSz="914377">
              <a:defRPr/>
            </a:pPr>
            <a:r>
              <a:rPr lang="en-GB" sz="2000" dirty="0">
                <a:latin typeface="Calibri" panose="020F0502020204030204" pitchFamily="34" charset="0"/>
                <a:cs typeface="Calibri" panose="020F0502020204030204" pitchFamily="34" charset="0"/>
              </a:rPr>
              <a:t>2022 m. sausis – birželis</a:t>
            </a:r>
            <a:endParaRPr kumimoji="0" lang="lt-LT" sz="2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sym typeface="Arial"/>
            </a:endParaRPr>
          </a:p>
        </p:txBody>
      </p:sp>
      <p:pic>
        <p:nvPicPr>
          <p:cNvPr id="24" name="Picture 23">
            <a:extLst>
              <a:ext uri="{FF2B5EF4-FFF2-40B4-BE49-F238E27FC236}">
                <a16:creationId xmlns:a16="http://schemas.microsoft.com/office/drawing/2014/main" id="{A70CBC28-3EB0-4407-B533-A6D09DB2FF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79667" y="384222"/>
            <a:ext cx="710588" cy="662966"/>
          </a:xfrm>
          <a:prstGeom prst="rect">
            <a:avLst/>
          </a:prstGeom>
        </p:spPr>
      </p:pic>
      <p:sp>
        <p:nvSpPr>
          <p:cNvPr id="25" name="Stačiakampis 4">
            <a:extLst>
              <a:ext uri="{FF2B5EF4-FFF2-40B4-BE49-F238E27FC236}">
                <a16:creationId xmlns:a16="http://schemas.microsoft.com/office/drawing/2014/main" id="{4CC0C511-AF6C-421B-9828-B6E900738B17}"/>
              </a:ext>
            </a:extLst>
          </p:cNvPr>
          <p:cNvSpPr/>
          <p:nvPr/>
        </p:nvSpPr>
        <p:spPr>
          <a:xfrm>
            <a:off x="6859130" y="1817196"/>
            <a:ext cx="2456222" cy="71980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lvl="0" algn="ctr" defTabSz="914377">
              <a:defRPr/>
            </a:pPr>
            <a:r>
              <a:rPr lang="en-GB" dirty="0"/>
              <a:t>2022 m. </a:t>
            </a:r>
            <a:r>
              <a:rPr lang="lt-LT" dirty="0"/>
              <a:t>balandis - lapkritis</a:t>
            </a:r>
            <a:endParaRPr kumimoji="0" lang="lt-LT" sz="2000" b="1" i="0" u="none" strike="noStrike" kern="0" cap="none" spc="0" normalizeH="0" baseline="0" noProof="0" dirty="0">
              <a:ln>
                <a:noFill/>
              </a:ln>
              <a:solidFill>
                <a:srgbClr val="FFFFFF"/>
              </a:solidFill>
              <a:effectLst/>
              <a:uLnTx/>
              <a:uFillTx/>
              <a:latin typeface="Calibri" panose="020F0502020204030204"/>
              <a:ea typeface="+mn-ea"/>
              <a:cs typeface="+mn-cs"/>
              <a:sym typeface="Arial"/>
            </a:endParaRPr>
          </a:p>
        </p:txBody>
      </p:sp>
      <p:grpSp>
        <p:nvGrpSpPr>
          <p:cNvPr id="26" name="Group 25">
            <a:extLst>
              <a:ext uri="{FF2B5EF4-FFF2-40B4-BE49-F238E27FC236}">
                <a16:creationId xmlns:a16="http://schemas.microsoft.com/office/drawing/2014/main" id="{9522ADD0-2508-4104-A533-B806F6B099BB}"/>
              </a:ext>
            </a:extLst>
          </p:cNvPr>
          <p:cNvGrpSpPr/>
          <p:nvPr/>
        </p:nvGrpSpPr>
        <p:grpSpPr>
          <a:xfrm>
            <a:off x="6441339" y="5637882"/>
            <a:ext cx="227860" cy="1190646"/>
            <a:chOff x="2916918" y="3328090"/>
            <a:chExt cx="228600" cy="1529209"/>
          </a:xfrm>
        </p:grpSpPr>
        <p:cxnSp>
          <p:nvCxnSpPr>
            <p:cNvPr id="27" name="Tiesioji jungtis 9">
              <a:extLst>
                <a:ext uri="{FF2B5EF4-FFF2-40B4-BE49-F238E27FC236}">
                  <a16:creationId xmlns:a16="http://schemas.microsoft.com/office/drawing/2014/main" id="{0358349F-A2DE-4B66-9364-478945305BD3}"/>
                </a:ext>
              </a:extLst>
            </p:cNvPr>
            <p:cNvCxnSpPr>
              <a:cxnSpLocks/>
              <a:endCxn id="28" idx="0"/>
            </p:cNvCxnSpPr>
            <p:nvPr/>
          </p:nvCxnSpPr>
          <p:spPr>
            <a:xfrm flipH="1">
              <a:off x="3031218" y="3328090"/>
              <a:ext cx="222" cy="1300609"/>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28" name="Oval 18">
              <a:extLst>
                <a:ext uri="{FF2B5EF4-FFF2-40B4-BE49-F238E27FC236}">
                  <a16:creationId xmlns:a16="http://schemas.microsoft.com/office/drawing/2014/main" id="{83F42E3C-9D9C-4909-9361-B475C73BC7EA}"/>
                </a:ext>
              </a:extLst>
            </p:cNvPr>
            <p:cNvSpPr/>
            <p:nvPr/>
          </p:nvSpPr>
          <p:spPr>
            <a:xfrm>
              <a:off x="2916918" y="4628699"/>
              <a:ext cx="228600" cy="2286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t-LT" sz="24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29" name="TextBox 28">
            <a:extLst>
              <a:ext uri="{FF2B5EF4-FFF2-40B4-BE49-F238E27FC236}">
                <a16:creationId xmlns:a16="http://schemas.microsoft.com/office/drawing/2014/main" id="{EA9B2941-6F7D-4784-9E70-A9C83780A99E}"/>
              </a:ext>
            </a:extLst>
          </p:cNvPr>
          <p:cNvSpPr txBox="1"/>
          <p:nvPr/>
        </p:nvSpPr>
        <p:spPr>
          <a:xfrm>
            <a:off x="6918234" y="2529353"/>
            <a:ext cx="2206446" cy="1200327"/>
          </a:xfrm>
          <a:prstGeom prst="rect">
            <a:avLst/>
          </a:prstGeom>
          <a:solidFill>
            <a:schemeClr val="bg1">
              <a:lumMod val="95000"/>
            </a:schemeClr>
          </a:solidFill>
        </p:spPr>
        <p:txBody>
          <a:bodyPr wrap="square" lIns="91436" tIns="45719" rIns="91436" bIns="45719" rtlCol="0">
            <a:spAutoFit/>
          </a:bodyPr>
          <a:lstStyle/>
          <a:p>
            <a:pPr lvl="0" fontAlgn="ctr">
              <a:spcAft>
                <a:spcPts val="1600"/>
              </a:spcAft>
              <a:defRPr/>
            </a:pPr>
            <a:r>
              <a:rPr lang="lt-LT" dirty="0"/>
              <a:t>Priešmokyklinio ugdymo įstaigų vadovai ir mokytojai – 900</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TextBox 29">
            <a:extLst>
              <a:ext uri="{FF2B5EF4-FFF2-40B4-BE49-F238E27FC236}">
                <a16:creationId xmlns:a16="http://schemas.microsoft.com/office/drawing/2014/main" id="{65F776F6-C584-4A78-866E-9555C42FCC52}"/>
              </a:ext>
            </a:extLst>
          </p:cNvPr>
          <p:cNvSpPr txBox="1"/>
          <p:nvPr/>
        </p:nvSpPr>
        <p:spPr>
          <a:xfrm>
            <a:off x="9076499" y="384851"/>
            <a:ext cx="2066241" cy="1682510"/>
          </a:xfrm>
          <a:prstGeom prst="rect">
            <a:avLst/>
          </a:prstGeom>
          <a:solidFill>
            <a:schemeClr val="bg2"/>
          </a:solidFill>
        </p:spPr>
        <p:txBody>
          <a:bodyPr wrap="square" lIns="91436" tIns="45719" rIns="91436" bIns="45719" rtlCol="0">
            <a:spAutoFit/>
          </a:bodyPr>
          <a:lstStyle/>
          <a:p>
            <a:pPr lvl="0" fontAlgn="ctr">
              <a:spcAft>
                <a:spcPts val="1600"/>
              </a:spcAft>
              <a:defRPr/>
            </a:pPr>
            <a:r>
              <a:rPr lang="lt-LT" dirty="0"/>
              <a:t>Mokytojai (U) – 4950</a:t>
            </a:r>
          </a:p>
          <a:p>
            <a:pPr lvl="0" fontAlgn="ctr">
              <a:spcAft>
                <a:spcPts val="1600"/>
              </a:spcAft>
              <a:defRPr/>
            </a:pPr>
            <a:r>
              <a:rPr lang="lt-LT" dirty="0"/>
              <a:t>Mokytojai (E) (priešmokyklinio ir pradinio)  - 500 </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1" name="TextBox 30">
            <a:extLst>
              <a:ext uri="{FF2B5EF4-FFF2-40B4-BE49-F238E27FC236}">
                <a16:creationId xmlns:a16="http://schemas.microsoft.com/office/drawing/2014/main" id="{155A6EAA-710F-4D13-ACD1-F43D4BF40C64}"/>
              </a:ext>
            </a:extLst>
          </p:cNvPr>
          <p:cNvSpPr txBox="1"/>
          <p:nvPr/>
        </p:nvSpPr>
        <p:spPr>
          <a:xfrm>
            <a:off x="44772" y="1041441"/>
            <a:ext cx="2364210" cy="369330"/>
          </a:xfrm>
          <a:prstGeom prst="rect">
            <a:avLst/>
          </a:prstGeom>
          <a:solidFill>
            <a:schemeClr val="bg1">
              <a:lumMod val="95000"/>
            </a:schemeClr>
          </a:solidFill>
        </p:spPr>
        <p:txBody>
          <a:bodyPr wrap="square" lIns="91436" tIns="45719" rIns="91436" bIns="45719" rtlCol="0">
            <a:spAutoFit/>
          </a:bodyPr>
          <a:lstStyle/>
          <a:p>
            <a:pPr lvl="0" fontAlgn="ctr">
              <a:spcAft>
                <a:spcPts val="1600"/>
              </a:spcAft>
              <a:defRPr/>
            </a:pPr>
            <a:r>
              <a:rPr lang="lt-LT" dirty="0"/>
              <a:t>Mokyklų vadovai - 300</a:t>
            </a:r>
            <a:endParaRPr kumimoji="0" lang="en-US" sz="1600" b="0" i="0" u="none" strike="noStrike" kern="1200" cap="none" spc="0" normalizeH="0" baseline="0" dirty="0">
              <a:ln>
                <a:noFill/>
              </a:ln>
              <a:solidFill>
                <a:prstClr val="black"/>
              </a:solidFill>
              <a:effectLst/>
              <a:uLnTx/>
              <a:uFillTx/>
              <a:latin typeface="Calibri" panose="020F0502020204030204"/>
            </a:endParaRPr>
          </a:p>
        </p:txBody>
      </p:sp>
      <p:sp>
        <p:nvSpPr>
          <p:cNvPr id="33" name="Stačiakampis 4">
            <a:extLst>
              <a:ext uri="{FF2B5EF4-FFF2-40B4-BE49-F238E27FC236}">
                <a16:creationId xmlns:a16="http://schemas.microsoft.com/office/drawing/2014/main" id="{12B09AE5-9316-44B7-8826-893A93A8AE98}"/>
              </a:ext>
            </a:extLst>
          </p:cNvPr>
          <p:cNvSpPr>
            <a:spLocks noGrp="1"/>
          </p:cNvSpPr>
          <p:nvPr>
            <p:ph type="body" idx="1"/>
          </p:nvPr>
        </p:nvSpPr>
        <p:spPr>
          <a:xfrm>
            <a:off x="4408330" y="1215988"/>
            <a:ext cx="2484642" cy="5928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normAutofit lnSpcReduction="10000"/>
          </a:bodyPr>
          <a:lstStyle/>
          <a:p>
            <a:pPr marL="0" lvl="0" indent="0" algn="ctr" defTabSz="914377">
              <a:buNone/>
              <a:defRPr/>
            </a:pPr>
            <a:r>
              <a:rPr lang="en-GB" sz="2000" dirty="0">
                <a:latin typeface="Calibri" panose="020F0502020204030204" pitchFamily="34" charset="0"/>
                <a:cs typeface="Calibri" panose="020F0502020204030204" pitchFamily="34" charset="0"/>
              </a:rPr>
              <a:t>2022 m. </a:t>
            </a:r>
            <a:r>
              <a:rPr lang="lt-LT" sz="2000" dirty="0">
                <a:latin typeface="Calibri" panose="020F0502020204030204" pitchFamily="34" charset="0"/>
                <a:cs typeface="Calibri" panose="020F0502020204030204" pitchFamily="34" charset="0"/>
              </a:rPr>
              <a:t>balandis</a:t>
            </a:r>
            <a:r>
              <a:rPr lang="en-GB" sz="2000" dirty="0">
                <a:latin typeface="Calibri" panose="020F0502020204030204" pitchFamily="34" charset="0"/>
                <a:cs typeface="Calibri" panose="020F0502020204030204" pitchFamily="34" charset="0"/>
              </a:rPr>
              <a:t> – birželis</a:t>
            </a:r>
            <a:endParaRPr kumimoji="0" lang="lt-LT" sz="2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sym typeface="Arial"/>
            </a:endParaRPr>
          </a:p>
        </p:txBody>
      </p:sp>
      <p:grpSp>
        <p:nvGrpSpPr>
          <p:cNvPr id="34" name="Group 33">
            <a:extLst>
              <a:ext uri="{FF2B5EF4-FFF2-40B4-BE49-F238E27FC236}">
                <a16:creationId xmlns:a16="http://schemas.microsoft.com/office/drawing/2014/main" id="{F06481B0-9C51-455E-8BC1-09D13FD9C14D}"/>
              </a:ext>
            </a:extLst>
          </p:cNvPr>
          <p:cNvGrpSpPr/>
          <p:nvPr/>
        </p:nvGrpSpPr>
        <p:grpSpPr>
          <a:xfrm>
            <a:off x="9068047" y="2645227"/>
            <a:ext cx="247305" cy="1614218"/>
            <a:chOff x="2916918" y="3328090"/>
            <a:chExt cx="228600" cy="1529209"/>
          </a:xfrm>
        </p:grpSpPr>
        <p:cxnSp>
          <p:nvCxnSpPr>
            <p:cNvPr id="35" name="Tiesioji jungtis 9">
              <a:extLst>
                <a:ext uri="{FF2B5EF4-FFF2-40B4-BE49-F238E27FC236}">
                  <a16:creationId xmlns:a16="http://schemas.microsoft.com/office/drawing/2014/main" id="{C695275B-17B7-4476-9609-7C8490B5A02E}"/>
                </a:ext>
              </a:extLst>
            </p:cNvPr>
            <p:cNvCxnSpPr>
              <a:cxnSpLocks/>
              <a:endCxn id="36" idx="0"/>
            </p:cNvCxnSpPr>
            <p:nvPr/>
          </p:nvCxnSpPr>
          <p:spPr>
            <a:xfrm flipH="1">
              <a:off x="3031218" y="3328090"/>
              <a:ext cx="222" cy="1300609"/>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36" name="Oval 18">
              <a:extLst>
                <a:ext uri="{FF2B5EF4-FFF2-40B4-BE49-F238E27FC236}">
                  <a16:creationId xmlns:a16="http://schemas.microsoft.com/office/drawing/2014/main" id="{EA88A8E1-ABC5-4603-8953-7AA87890DD95}"/>
                </a:ext>
              </a:extLst>
            </p:cNvPr>
            <p:cNvSpPr/>
            <p:nvPr/>
          </p:nvSpPr>
          <p:spPr>
            <a:xfrm>
              <a:off x="2916918" y="4628699"/>
              <a:ext cx="228600" cy="2286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t-LT" sz="24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37" name="Group 36">
            <a:extLst>
              <a:ext uri="{FF2B5EF4-FFF2-40B4-BE49-F238E27FC236}">
                <a16:creationId xmlns:a16="http://schemas.microsoft.com/office/drawing/2014/main" id="{B78FEC05-2903-4D35-B63A-9AA3FBE16A74}"/>
              </a:ext>
            </a:extLst>
          </p:cNvPr>
          <p:cNvGrpSpPr/>
          <p:nvPr/>
        </p:nvGrpSpPr>
        <p:grpSpPr>
          <a:xfrm>
            <a:off x="11838804" y="1430700"/>
            <a:ext cx="304800" cy="1947769"/>
            <a:chOff x="5741417" y="1418523"/>
            <a:chExt cx="228600" cy="1460827"/>
          </a:xfrm>
        </p:grpSpPr>
        <p:cxnSp>
          <p:nvCxnSpPr>
            <p:cNvPr id="38" name="Tiesioji jungtis 2">
              <a:extLst>
                <a:ext uri="{FF2B5EF4-FFF2-40B4-BE49-F238E27FC236}">
                  <a16:creationId xmlns:a16="http://schemas.microsoft.com/office/drawing/2014/main" id="{4410EF60-685A-4B1F-BBE0-2E97A63BC063}"/>
                </a:ext>
              </a:extLst>
            </p:cNvPr>
            <p:cNvCxnSpPr>
              <a:cxnSpLocks/>
            </p:cNvCxnSpPr>
            <p:nvPr/>
          </p:nvCxnSpPr>
          <p:spPr>
            <a:xfrm>
              <a:off x="5855717" y="1475642"/>
              <a:ext cx="0" cy="1403708"/>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39" name="Oval 18">
              <a:extLst>
                <a:ext uri="{FF2B5EF4-FFF2-40B4-BE49-F238E27FC236}">
                  <a16:creationId xmlns:a16="http://schemas.microsoft.com/office/drawing/2014/main" id="{7799072E-718D-460D-8867-3D4A8660ADE7}"/>
                </a:ext>
              </a:extLst>
            </p:cNvPr>
            <p:cNvSpPr/>
            <p:nvPr/>
          </p:nvSpPr>
          <p:spPr>
            <a:xfrm>
              <a:off x="5741417" y="1418523"/>
              <a:ext cx="228600" cy="2286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t-LT" sz="24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40" name="Rodyklė dešinėn 5">
            <a:extLst>
              <a:ext uri="{FF2B5EF4-FFF2-40B4-BE49-F238E27FC236}">
                <a16:creationId xmlns:a16="http://schemas.microsoft.com/office/drawing/2014/main" id="{E6EC6FA1-921C-4B79-A07D-6F95D4CC0370}"/>
              </a:ext>
            </a:extLst>
          </p:cNvPr>
          <p:cNvSpPr/>
          <p:nvPr/>
        </p:nvSpPr>
        <p:spPr>
          <a:xfrm>
            <a:off x="7918517" y="5112972"/>
            <a:ext cx="4229411" cy="1205165"/>
          </a:xfrm>
          <a:prstGeom prst="rightArrow">
            <a:avLst>
              <a:gd name="adj1" fmla="val 50000"/>
              <a:gd name="adj2" fmla="val 50788"/>
            </a:avLst>
          </a:prstGeom>
          <a:solidFill>
            <a:srgbClr val="35DEED"/>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defTabSz="914377">
              <a:defRPr/>
            </a:pPr>
            <a:endParaRPr lang="lt-LT" sz="2000" b="1" dirty="0">
              <a:solidFill>
                <a:srgbClr val="FFFFFF"/>
              </a:solidFill>
              <a:latin typeface="Calibri" panose="020F0502020204030204"/>
            </a:endParaRPr>
          </a:p>
          <a:p>
            <a:pPr algn="ctr" defTabSz="914377">
              <a:defRPr/>
            </a:pPr>
            <a:r>
              <a:rPr lang="lt-LT" sz="2000" b="1" dirty="0">
                <a:solidFill>
                  <a:srgbClr val="FFFFFF"/>
                </a:solidFill>
                <a:latin typeface="Calibri" panose="020F0502020204030204"/>
              </a:rPr>
              <a:t>2022 m. rugsėjis –  2024 m. </a:t>
            </a:r>
            <a:r>
              <a:rPr lang="lt-LT" sz="2000" b="1" dirty="0"/>
              <a:t>birželis</a:t>
            </a:r>
            <a:endParaRPr lang="lt-LT" sz="2000" b="1" dirty="0">
              <a:solidFill>
                <a:srgbClr val="FFFFFF"/>
              </a:solidFill>
              <a:latin typeface="Calibri" panose="020F0502020204030204"/>
            </a:endParaRPr>
          </a:p>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lt-LT" sz="2000" b="1" i="0" u="none" strike="noStrike" kern="0" cap="none" spc="0" normalizeH="0" baseline="0" noProof="0" dirty="0">
              <a:ln>
                <a:noFill/>
              </a:ln>
              <a:solidFill>
                <a:srgbClr val="FFFFFF"/>
              </a:solidFill>
              <a:effectLst/>
              <a:uLnTx/>
              <a:uFillTx/>
              <a:latin typeface="Calibri" panose="020F0502020204030204"/>
              <a:ea typeface="+mn-ea"/>
              <a:cs typeface="+mn-cs"/>
              <a:sym typeface="Arial"/>
            </a:endParaRPr>
          </a:p>
        </p:txBody>
      </p:sp>
      <p:sp>
        <p:nvSpPr>
          <p:cNvPr id="41" name="TextBox 40">
            <a:extLst>
              <a:ext uri="{FF2B5EF4-FFF2-40B4-BE49-F238E27FC236}">
                <a16:creationId xmlns:a16="http://schemas.microsoft.com/office/drawing/2014/main" id="{0898BEE7-21FD-4BC4-A7E0-E73277DE31BB}"/>
              </a:ext>
            </a:extLst>
          </p:cNvPr>
          <p:cNvSpPr txBox="1"/>
          <p:nvPr/>
        </p:nvSpPr>
        <p:spPr>
          <a:xfrm>
            <a:off x="6557553" y="5999791"/>
            <a:ext cx="4866471" cy="646329"/>
          </a:xfrm>
          <a:prstGeom prst="rect">
            <a:avLst/>
          </a:prstGeom>
          <a:solidFill>
            <a:schemeClr val="accent5">
              <a:lumMod val="60000"/>
              <a:lumOff val="40000"/>
            </a:schemeClr>
          </a:solidFill>
        </p:spPr>
        <p:txBody>
          <a:bodyPr wrap="square" lIns="91436" tIns="45719" rIns="91436" bIns="45719" rtlCol="0">
            <a:spAutoFit/>
          </a:bodyPr>
          <a:lstStyle/>
          <a:p>
            <a:pPr lvl="0" fontAlgn="ctr">
              <a:spcAft>
                <a:spcPts val="1600"/>
              </a:spcAft>
              <a:defRPr/>
            </a:pPr>
            <a:r>
              <a:rPr lang="lt-LT" dirty="0"/>
              <a:t>Informatikos mokomo dalyko modulio ir Informatikos magistrantūros studijos (E) – 500</a:t>
            </a:r>
          </a:p>
        </p:txBody>
      </p:sp>
      <p:sp>
        <p:nvSpPr>
          <p:cNvPr id="42" name="Stačiakampis 4">
            <a:extLst>
              <a:ext uri="{FF2B5EF4-FFF2-40B4-BE49-F238E27FC236}">
                <a16:creationId xmlns:a16="http://schemas.microsoft.com/office/drawing/2014/main" id="{CACBC308-9DAF-4BC8-B277-AE1876EED06F}"/>
              </a:ext>
            </a:extLst>
          </p:cNvPr>
          <p:cNvSpPr txBox="1">
            <a:spLocks/>
          </p:cNvSpPr>
          <p:nvPr/>
        </p:nvSpPr>
        <p:spPr>
          <a:xfrm>
            <a:off x="5486421" y="4021812"/>
            <a:ext cx="6503899" cy="447818"/>
          </a:xfrm>
          <a:prstGeom prst="rect">
            <a:avLst/>
          </a:prstGeom>
          <a:solidFill>
            <a:srgbClr val="002060"/>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horz" lIns="91436" tIns="45719" rIns="91436" bIns="45719"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defTabSz="914377">
              <a:buFont typeface="Arial" panose="020B0604020202020204" pitchFamily="34" charset="0"/>
              <a:buNone/>
              <a:defRPr/>
            </a:pPr>
            <a:r>
              <a:rPr lang="en-GB" sz="2000" dirty="0">
                <a:latin typeface="Calibri" panose="020F0502020204030204" pitchFamily="34" charset="0"/>
                <a:cs typeface="Calibri" panose="020F0502020204030204" pitchFamily="34" charset="0"/>
              </a:rPr>
              <a:t>2022 m. </a:t>
            </a:r>
            <a:r>
              <a:rPr lang="lt-LT" sz="2000" dirty="0">
                <a:latin typeface="Calibri" panose="020F0502020204030204" pitchFamily="34" charset="0"/>
                <a:cs typeface="Calibri" panose="020F0502020204030204" pitchFamily="34" charset="0"/>
              </a:rPr>
              <a:t>gegužė – 2023 m. balandis</a:t>
            </a:r>
            <a:endParaRPr lang="lt-LT" sz="2000" b="1" kern="0" dirty="0">
              <a:solidFill>
                <a:srgbClr val="FFFFFF"/>
              </a:solidFill>
              <a:latin typeface="Calibri" panose="020F0502020204030204" pitchFamily="34" charset="0"/>
              <a:cs typeface="Calibri" panose="020F0502020204030204" pitchFamily="34" charset="0"/>
              <a:sym typeface="Arial"/>
            </a:endParaRPr>
          </a:p>
        </p:txBody>
      </p:sp>
      <p:sp>
        <p:nvSpPr>
          <p:cNvPr id="43" name="TextBox 42">
            <a:extLst>
              <a:ext uri="{FF2B5EF4-FFF2-40B4-BE49-F238E27FC236}">
                <a16:creationId xmlns:a16="http://schemas.microsoft.com/office/drawing/2014/main" id="{46CB8DCE-4EDE-4752-91F4-20F09CCAF8CA}"/>
              </a:ext>
            </a:extLst>
          </p:cNvPr>
          <p:cNvSpPr txBox="1"/>
          <p:nvPr/>
        </p:nvSpPr>
        <p:spPr>
          <a:xfrm>
            <a:off x="5486421" y="4464593"/>
            <a:ext cx="6501246" cy="923328"/>
          </a:xfrm>
          <a:prstGeom prst="rect">
            <a:avLst/>
          </a:prstGeom>
          <a:solidFill>
            <a:schemeClr val="bg1">
              <a:lumMod val="95000"/>
            </a:schemeClr>
          </a:solidFill>
        </p:spPr>
        <p:txBody>
          <a:bodyPr wrap="square" lIns="91436" tIns="45719" rIns="91436" bIns="45719" rtlCol="0">
            <a:spAutoFit/>
          </a:bodyPr>
          <a:lstStyle/>
          <a:p>
            <a:pPr fontAlgn="ctr">
              <a:spcAft>
                <a:spcPts val="1600"/>
              </a:spcAft>
              <a:defRPr/>
            </a:pPr>
            <a:r>
              <a:rPr lang="lt-LT" dirty="0"/>
              <a:t>Užsienio ekspertų konsultacijos </a:t>
            </a:r>
            <a:r>
              <a:rPr lang="lt-LT" dirty="0">
                <a:solidFill>
                  <a:srgbClr val="000000"/>
                </a:solidFill>
                <a:latin typeface="Calibri" panose="020F0502020204030204" pitchFamily="34" charset="0"/>
              </a:rPr>
              <a:t>mokytojams, mokyklų vadovams, Bendrųjų programų atnaujintojams, nacionalinio ir savivaldybių lygmens švietimo darbuotojams – 2100</a:t>
            </a:r>
          </a:p>
        </p:txBody>
      </p:sp>
      <p:grpSp>
        <p:nvGrpSpPr>
          <p:cNvPr id="44" name="Group 43">
            <a:extLst>
              <a:ext uri="{FF2B5EF4-FFF2-40B4-BE49-F238E27FC236}">
                <a16:creationId xmlns:a16="http://schemas.microsoft.com/office/drawing/2014/main" id="{621F3B2C-5D86-40EC-99E3-3AF3AF26491E}"/>
              </a:ext>
            </a:extLst>
          </p:cNvPr>
          <p:cNvGrpSpPr/>
          <p:nvPr/>
        </p:nvGrpSpPr>
        <p:grpSpPr>
          <a:xfrm>
            <a:off x="5314933" y="3766272"/>
            <a:ext cx="221669" cy="1871610"/>
            <a:chOff x="5741416" y="1475642"/>
            <a:chExt cx="241427" cy="1403708"/>
          </a:xfrm>
        </p:grpSpPr>
        <p:cxnSp>
          <p:nvCxnSpPr>
            <p:cNvPr id="45" name="Tiesioji jungtis 2">
              <a:extLst>
                <a:ext uri="{FF2B5EF4-FFF2-40B4-BE49-F238E27FC236}">
                  <a16:creationId xmlns:a16="http://schemas.microsoft.com/office/drawing/2014/main" id="{60B5057A-DEF2-4E1C-BB2E-D49DBC27443F}"/>
                </a:ext>
              </a:extLst>
            </p:cNvPr>
            <p:cNvCxnSpPr>
              <a:cxnSpLocks/>
            </p:cNvCxnSpPr>
            <p:nvPr/>
          </p:nvCxnSpPr>
          <p:spPr>
            <a:xfrm>
              <a:off x="5855717" y="1475642"/>
              <a:ext cx="0" cy="1403708"/>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46" name="Oval 18">
              <a:extLst>
                <a:ext uri="{FF2B5EF4-FFF2-40B4-BE49-F238E27FC236}">
                  <a16:creationId xmlns:a16="http://schemas.microsoft.com/office/drawing/2014/main" id="{CEA155AC-7684-4A26-B210-1D05A1316A08}"/>
                </a:ext>
              </a:extLst>
            </p:cNvPr>
            <p:cNvSpPr/>
            <p:nvPr/>
          </p:nvSpPr>
          <p:spPr>
            <a:xfrm>
              <a:off x="5741416" y="1486061"/>
              <a:ext cx="241427" cy="161062"/>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t-LT" sz="24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40564167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vadinimas 4"/>
          <p:cNvSpPr>
            <a:spLocks noGrp="1"/>
          </p:cNvSpPr>
          <p:nvPr>
            <p:ph type="title"/>
          </p:nvPr>
        </p:nvSpPr>
        <p:spPr/>
        <p:txBody>
          <a:bodyPr/>
          <a:lstStyle/>
          <a:p>
            <a:r>
              <a:rPr lang="lt-LT" sz="2600" b="1" dirty="0"/>
              <a:t>Parama pedagogui ir švietimo įstaigų vadovams, pedagogų profesinis augimas ir kvalifikacijos tobulinimas</a:t>
            </a:r>
            <a:endParaRPr lang="lt-LT" sz="2600" dirty="0"/>
          </a:p>
        </p:txBody>
      </p:sp>
      <p:graphicFrame>
        <p:nvGraphicFramePr>
          <p:cNvPr id="7" name="Turinio vietos rezervavimo ženklas 6"/>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5731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pt-BR" sz="2600" b="1" dirty="0"/>
              <a:t>Pedagogų rengimo ir edukologijos plėtra</a:t>
            </a:r>
            <a:br>
              <a:rPr lang="lt-LT" dirty="0"/>
            </a:br>
            <a:endParaRPr lang="lt-LT" dirty="0"/>
          </a:p>
        </p:txBody>
      </p:sp>
      <p:graphicFrame>
        <p:nvGraphicFramePr>
          <p:cNvPr id="4" name="Turinio vietos rezervavimo ženklas 3"/>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069476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z="2600" b="1" dirty="0"/>
              <a:t>Pedagogų kvalifikacijos stebėsena bei  (įsi)vertinimas</a:t>
            </a:r>
            <a:endParaRPr lang="lt-LT" sz="2600" dirty="0"/>
          </a:p>
        </p:txBody>
      </p:sp>
      <p:graphicFrame>
        <p:nvGraphicFramePr>
          <p:cNvPr id="4" name="Turinio vietos rezervavimo ženklas 3"/>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42195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12" name="Picture 11"/>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7" name="CustomShape 1"/>
          <p:cNvSpPr/>
          <p:nvPr/>
        </p:nvSpPr>
        <p:spPr>
          <a:xfrm>
            <a:off x="1445891" y="826105"/>
            <a:ext cx="8120744" cy="84772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a:cs typeface="DejaVu Sans"/>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a:cs typeface="DejaVu Sans"/>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a:cs typeface="DejaVu Sans"/>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9pPr>
          </a:lstStyle>
          <a:p>
            <a:pPr>
              <a:buNone/>
              <a:defRPr/>
            </a:pPr>
            <a:r>
              <a:rPr lang="lt-LT" sz="3200" b="1" dirty="0">
                <a:solidFill>
                  <a:schemeClr val="accent1"/>
                </a:solidFill>
                <a:latin typeface="Segoe UI"/>
                <a:cs typeface="Segoe UI"/>
              </a:rPr>
              <a:t>Ugdymo turinio</a:t>
            </a:r>
            <a:r>
              <a:rPr lang="lt-LT" sz="3200" dirty="0">
                <a:solidFill>
                  <a:schemeClr val="accent1"/>
                </a:solidFill>
                <a:latin typeface="Arial"/>
                <a:cs typeface="Arial"/>
              </a:rPr>
              <a:t> </a:t>
            </a:r>
            <a:r>
              <a:rPr lang="lt-LT" sz="3200" b="1" dirty="0">
                <a:solidFill>
                  <a:schemeClr val="accent1"/>
                </a:solidFill>
                <a:latin typeface="Segoe UI"/>
                <a:cs typeface="Segoe UI"/>
              </a:rPr>
              <a:t>atnaujinimo eiga</a:t>
            </a:r>
            <a:endParaRPr lang="lt-LT" sz="3200" dirty="0">
              <a:solidFill>
                <a:schemeClr val="accent1"/>
              </a:solidFill>
              <a:latin typeface="Arial"/>
              <a:cs typeface="Arial"/>
            </a:endParaRPr>
          </a:p>
          <a:p>
            <a:pPr>
              <a:lnSpc>
                <a:spcPct val="100000"/>
              </a:lnSpc>
              <a:spcBef>
                <a:spcPct val="0"/>
              </a:spcBef>
              <a:buFontTx/>
              <a:buNone/>
              <a:defRPr/>
            </a:pPr>
            <a:endParaRPr lang="lt-LT" altLang="lt-LT" sz="3200" b="1" dirty="0">
              <a:solidFill>
                <a:srgbClr val="006B3E"/>
              </a:solidFill>
              <a:latin typeface="HK Nova"/>
              <a:cs typeface="Segoe UI"/>
            </a:endParaRPr>
          </a:p>
        </p:txBody>
      </p:sp>
      <p:sp>
        <p:nvSpPr>
          <p:cNvPr id="8" name="CustomShape 2"/>
          <p:cNvSpPr/>
          <p:nvPr/>
        </p:nvSpPr>
        <p:spPr>
          <a:xfrm>
            <a:off x="1445891" y="1645342"/>
            <a:ext cx="9000436" cy="387238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marL="285750" indent="-285750">
              <a:buFont typeface="Arial"/>
              <a:buChar char="•"/>
              <a:defRPr/>
            </a:pPr>
            <a:r>
              <a:rPr lang="lt-LT" sz="1800" b="1" dirty="0">
                <a:solidFill>
                  <a:schemeClr val="accent1"/>
                </a:solidFill>
                <a:latin typeface="HK Nova"/>
                <a:cs typeface="Arial"/>
              </a:rPr>
              <a:t>2019 m. lapkritis.</a:t>
            </a:r>
            <a:r>
              <a:rPr lang="lt-LT" sz="1800" b="1" dirty="0">
                <a:latin typeface="HK Nova"/>
                <a:cs typeface="Arial"/>
              </a:rPr>
              <a:t> </a:t>
            </a:r>
            <a:r>
              <a:rPr lang="lt-LT" sz="1800" dirty="0">
                <a:latin typeface="HK Nova"/>
                <a:cs typeface="Arial"/>
              </a:rPr>
              <a:t> Patvirtintos Bendrųjų programų atnaujinimo gairės</a:t>
            </a:r>
            <a:endParaRPr lang="en-US" sz="1800" dirty="0">
              <a:latin typeface="Arial"/>
              <a:cs typeface="Arial"/>
            </a:endParaRPr>
          </a:p>
          <a:p>
            <a:pPr marL="285750" indent="-285750">
              <a:buFont typeface="Arial"/>
              <a:buChar char="•"/>
              <a:defRPr/>
            </a:pPr>
            <a:r>
              <a:rPr lang="lt-LT" sz="1800" b="1" dirty="0">
                <a:solidFill>
                  <a:schemeClr val="accent1"/>
                </a:solidFill>
                <a:latin typeface="HK Nova"/>
                <a:cs typeface="Arial"/>
              </a:rPr>
              <a:t>2020 m.</a:t>
            </a:r>
            <a:r>
              <a:rPr lang="lt-LT" sz="1800" dirty="0">
                <a:solidFill>
                  <a:schemeClr val="accent1"/>
                </a:solidFill>
                <a:latin typeface="HK Nova"/>
                <a:cs typeface="Arial"/>
              </a:rPr>
              <a:t> </a:t>
            </a:r>
            <a:r>
              <a:rPr lang="lt-LT" sz="1800" b="1" dirty="0">
                <a:solidFill>
                  <a:schemeClr val="accent1"/>
                </a:solidFill>
                <a:latin typeface="HK Nova"/>
                <a:cs typeface="Arial"/>
              </a:rPr>
              <a:t>vasarį</a:t>
            </a:r>
            <a:r>
              <a:rPr lang="lt-LT" sz="1800" dirty="0">
                <a:latin typeface="HK Nova"/>
                <a:cs typeface="Arial"/>
              </a:rPr>
              <a:t> pradėjo dirbti kompetencijų grupė, gegužę - BP atnaujintojai, lapkritį -  parengti pradinio ir pagrindinio ugdymo bendrųjų programų </a:t>
            </a:r>
            <a:r>
              <a:rPr lang="lt-LT" sz="1800" dirty="0">
                <a:latin typeface="HK Nova"/>
                <a:cs typeface="Calibri"/>
              </a:rPr>
              <a:t>pradiniai </a:t>
            </a:r>
            <a:r>
              <a:rPr lang="lt-LT" sz="1800" dirty="0">
                <a:latin typeface="HK Nova"/>
                <a:cs typeface="Arial"/>
              </a:rPr>
              <a:t>projektai </a:t>
            </a:r>
          </a:p>
          <a:p>
            <a:pPr marL="285750" indent="-285750">
              <a:buFont typeface="Arial"/>
              <a:buChar char="•"/>
              <a:defRPr/>
            </a:pPr>
            <a:r>
              <a:rPr lang="lt-LT" sz="1800" b="1" dirty="0">
                <a:solidFill>
                  <a:schemeClr val="accent1"/>
                </a:solidFill>
                <a:latin typeface="HK Nova"/>
                <a:cs typeface="Arial"/>
              </a:rPr>
              <a:t>2021 m. lapkritis.</a:t>
            </a:r>
            <a:r>
              <a:rPr lang="lt-LT" sz="1800" dirty="0">
                <a:latin typeface="HK Nova"/>
                <a:cs typeface="Arial"/>
              </a:rPr>
              <a:t>  Parengti pakoreguoti pradinio, pagrindinio ir pradiniai vidurinio ugdymo bendrųjų programų projektai </a:t>
            </a:r>
          </a:p>
          <a:p>
            <a:pPr marL="285750" indent="-285750">
              <a:buFont typeface="Arial"/>
              <a:buChar char="•"/>
              <a:defRPr/>
            </a:pPr>
            <a:r>
              <a:rPr lang="lt-LT" sz="1800" b="1" dirty="0">
                <a:solidFill>
                  <a:srgbClr val="006B3E"/>
                </a:solidFill>
                <a:latin typeface="HK Nova"/>
                <a:cs typeface="Arial"/>
              </a:rPr>
              <a:t>2021 m. spalis.</a:t>
            </a:r>
            <a:r>
              <a:rPr lang="lt-LT" sz="1800" dirty="0">
                <a:latin typeface="HK Nova"/>
                <a:cs typeface="Arial"/>
              </a:rPr>
              <a:t> Pasirengimo diegti atnaujintas bendrąsias programas veiklos tyrimas</a:t>
            </a:r>
          </a:p>
          <a:p>
            <a:pPr marL="285750" indent="-285750">
              <a:buFont typeface="Arial"/>
              <a:buChar char="•"/>
              <a:defRPr/>
            </a:pPr>
            <a:r>
              <a:rPr lang="lt-LT" sz="1800" b="1" dirty="0">
                <a:latin typeface="HK Nova"/>
                <a:cs typeface="Arial"/>
              </a:rPr>
              <a:t>2022 m. kovas-rugpjūtis.</a:t>
            </a:r>
            <a:r>
              <a:rPr lang="lt-LT" sz="1800" dirty="0">
                <a:latin typeface="HK Nova"/>
                <a:cs typeface="Arial"/>
              </a:rPr>
              <a:t> Baigiamieji Bendrųjų programų parengimo tvirtinimui darbai</a:t>
            </a:r>
          </a:p>
          <a:p>
            <a:pPr marL="285750" indent="-285750">
              <a:buFont typeface="Arial"/>
              <a:buChar char="•"/>
              <a:defRPr/>
            </a:pPr>
            <a:r>
              <a:rPr lang="lt-LT" sz="1800" b="1" dirty="0">
                <a:latin typeface="HK Nova"/>
                <a:cs typeface="Arial"/>
              </a:rPr>
              <a:t>2022 liepa-rugsėjis.</a:t>
            </a:r>
            <a:r>
              <a:rPr lang="lt-LT" sz="1800" dirty="0">
                <a:latin typeface="HK Nova"/>
                <a:cs typeface="Arial"/>
              </a:rPr>
              <a:t> Patvirtinamos atnaujintos Bendrosios programos</a:t>
            </a:r>
          </a:p>
          <a:p>
            <a:pPr marL="285750" indent="-285750">
              <a:buFont typeface="Arial"/>
              <a:buChar char="•"/>
              <a:defRPr/>
            </a:pPr>
            <a:r>
              <a:rPr lang="lt-LT" sz="1800" b="1" dirty="0">
                <a:latin typeface="HK Nova"/>
                <a:cs typeface="Arial"/>
              </a:rPr>
              <a:t>Nuo 2022 rugsėjo. </a:t>
            </a:r>
            <a:r>
              <a:rPr lang="lt-LT" sz="1800" dirty="0">
                <a:latin typeface="HK Nova"/>
                <a:cs typeface="Arial"/>
              </a:rPr>
              <a:t>Pradedamos įgyvendinti atnaujintos priešmokyklinio ugdymo ir tautinės mažumos (lenkų) gimtosios kalbos ir literatūros bendrosios programos</a:t>
            </a:r>
          </a:p>
          <a:p>
            <a:pPr marL="285750" indent="-285750">
              <a:buFont typeface="Arial"/>
              <a:buChar char="•"/>
              <a:defRPr/>
            </a:pPr>
            <a:r>
              <a:rPr lang="lt-LT" sz="1800" b="1" dirty="0">
                <a:latin typeface="HK Nova"/>
                <a:cs typeface="Arial"/>
              </a:rPr>
              <a:t>Nuo 2023 rugsėjo.</a:t>
            </a:r>
            <a:r>
              <a:rPr lang="lt-LT" sz="1800" dirty="0">
                <a:latin typeface="HK Nova"/>
                <a:cs typeface="Arial"/>
              </a:rPr>
              <a:t> Etapiškai pradedamos įgyvendinti atnaujintos Bendrosios programos</a:t>
            </a:r>
            <a:endParaRPr lang="de-DE" sz="1800" dirty="0"/>
          </a:p>
          <a:p>
            <a:pPr>
              <a:lnSpc>
                <a:spcPct val="100000"/>
              </a:lnSpc>
              <a:spcBef>
                <a:spcPct val="0"/>
              </a:spcBef>
              <a:buNone/>
              <a:defRPr/>
            </a:pPr>
            <a:endParaRPr lang="lt-LT" sz="1800" dirty="0">
              <a:latin typeface="HK Nova" panose="00000500000000000000" pitchFamily="50" charset="-70"/>
              <a:cs typeface="Segoe UI"/>
            </a:endParaRPr>
          </a:p>
          <a:p>
            <a:pPr>
              <a:lnSpc>
                <a:spcPct val="100000"/>
              </a:lnSpc>
              <a:spcBef>
                <a:spcPct val="0"/>
              </a:spcBef>
              <a:buNone/>
              <a:defRPr/>
            </a:pPr>
            <a:endParaRPr lang="lt-LT" altLang="lt-LT" sz="1800" dirty="0">
              <a:latin typeface="HK Nova" panose="00000500000000000000" pitchFamily="50" charset="-70"/>
            </a:endParaRPr>
          </a:p>
        </p:txBody>
      </p:sp>
      <p:sp>
        <p:nvSpPr>
          <p:cNvPr id="14" name="TextBox 13"/>
          <p:cNvSpPr txBox="1"/>
          <p:nvPr/>
        </p:nvSpPr>
        <p:spPr>
          <a:xfrm>
            <a:off x="8564437"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Tree>
    <p:extLst>
      <p:ext uri="{BB962C8B-B14F-4D97-AF65-F5344CB8AC3E}">
        <p14:creationId xmlns:p14="http://schemas.microsoft.com/office/powerpoint/2010/main" val="26006663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463" y="148046"/>
            <a:ext cx="11878491" cy="6540137"/>
          </a:xfrm>
          <a:prstGeom prst="rect">
            <a:avLst/>
          </a:prstGeom>
          <a:solidFill>
            <a:srgbClr val="006B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7744" y="1652027"/>
            <a:ext cx="2214459" cy="801859"/>
          </a:xfrm>
          <a:prstGeom prst="rect">
            <a:avLst/>
          </a:prstGeom>
        </p:spPr>
      </p:pic>
      <p:sp>
        <p:nvSpPr>
          <p:cNvPr id="6" name="TextBox 5"/>
          <p:cNvSpPr txBox="1"/>
          <p:nvPr/>
        </p:nvSpPr>
        <p:spPr>
          <a:xfrm>
            <a:off x="4099082" y="3193956"/>
            <a:ext cx="3871784" cy="630942"/>
          </a:xfrm>
          <a:prstGeom prst="rect">
            <a:avLst/>
          </a:prstGeom>
          <a:noFill/>
        </p:spPr>
        <p:txBody>
          <a:bodyPr wrap="square" rtlCol="0">
            <a:spAutoFit/>
          </a:bodyPr>
          <a:lstStyle/>
          <a:p>
            <a:pPr algn="ctr"/>
            <a:r>
              <a:rPr lang="lt-LT" sz="3500">
                <a:solidFill>
                  <a:schemeClr val="bg1"/>
                </a:solidFill>
                <a:latin typeface="HK Nova" panose="00000500000000000000" pitchFamily="50" charset="-70"/>
              </a:rPr>
              <a:t>Ačiū už dėmesį</a:t>
            </a:r>
            <a:r>
              <a:rPr lang="en-US" sz="3500">
                <a:solidFill>
                  <a:schemeClr val="bg1"/>
                </a:solidFill>
                <a:latin typeface="HK Nova" panose="00000500000000000000" pitchFamily="50" charset="-70"/>
              </a:rPr>
              <a:t>!</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19651" y="5667632"/>
            <a:ext cx="1296780" cy="1423295"/>
          </a:xfrm>
          <a:prstGeom prst="rect">
            <a:avLst/>
          </a:prstGeom>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61267"/>
          <a:stretch/>
        </p:blipFill>
        <p:spPr>
          <a:xfrm>
            <a:off x="11677479" y="802656"/>
            <a:ext cx="502279" cy="1423295"/>
          </a:xfrm>
          <a:prstGeom prst="rect">
            <a:avLst/>
          </a:prstGeom>
        </p:spPr>
      </p:pic>
      <p:sp>
        <p:nvSpPr>
          <p:cNvPr id="2" name="TextBox 1"/>
          <p:cNvSpPr txBox="1"/>
          <p:nvPr/>
        </p:nvSpPr>
        <p:spPr>
          <a:xfrm>
            <a:off x="3699547" y="4584073"/>
            <a:ext cx="4670854" cy="307777"/>
          </a:xfrm>
          <a:prstGeom prst="rect">
            <a:avLst/>
          </a:prstGeom>
          <a:noFill/>
        </p:spPr>
        <p:txBody>
          <a:bodyPr wrap="square" rtlCol="0">
            <a:spAutoFit/>
          </a:bodyPr>
          <a:lstStyle/>
          <a:p>
            <a:pPr algn="ctr"/>
            <a:r>
              <a:rPr lang="aa-ET" sz="1400">
                <a:solidFill>
                  <a:schemeClr val="bg1"/>
                </a:solidFill>
              </a:rPr>
              <a:t>K. Kalinausko g. 7, </a:t>
            </a:r>
            <a:r>
              <a:rPr lang="lt-LT" sz="1400">
                <a:solidFill>
                  <a:schemeClr val="bg1"/>
                </a:solidFill>
              </a:rPr>
              <a:t>Vilnius, LT-</a:t>
            </a:r>
            <a:r>
              <a:rPr lang="aa-ET" sz="1400">
                <a:solidFill>
                  <a:schemeClr val="bg1"/>
                </a:solidFill>
              </a:rPr>
              <a:t>03106</a:t>
            </a:r>
            <a:r>
              <a:rPr lang="lt-LT" sz="1400">
                <a:solidFill>
                  <a:schemeClr val="bg1"/>
                </a:solidFill>
              </a:rPr>
              <a:t> </a:t>
            </a:r>
            <a:endParaRPr lang="en-US" sz="1400">
              <a:solidFill>
                <a:schemeClr val="bg1"/>
              </a:solidFill>
            </a:endParaRP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73635" y="4790286"/>
            <a:ext cx="1922675" cy="668957"/>
          </a:xfrm>
          <a:prstGeom prst="rect">
            <a:avLst/>
          </a:prstGeom>
        </p:spPr>
      </p:pic>
    </p:spTree>
    <p:extLst>
      <p:ext uri="{BB962C8B-B14F-4D97-AF65-F5344CB8AC3E}">
        <p14:creationId xmlns:p14="http://schemas.microsoft.com/office/powerpoint/2010/main" val="4007852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12" name="Picture 11"/>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7" name="CustomShape 1"/>
          <p:cNvSpPr/>
          <p:nvPr/>
        </p:nvSpPr>
        <p:spPr>
          <a:xfrm>
            <a:off x="949365" y="1237600"/>
            <a:ext cx="7214730" cy="84772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a:cs typeface="DejaVu Sans"/>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a:cs typeface="DejaVu Sans"/>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a:cs typeface="DejaVu Sans"/>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9pPr>
          </a:lstStyle>
          <a:p>
            <a:pPr>
              <a:buNone/>
              <a:defRPr/>
            </a:pPr>
            <a:r>
              <a:rPr lang="lt-LT" sz="3200" b="1" dirty="0">
                <a:solidFill>
                  <a:schemeClr val="accent1"/>
                </a:solidFill>
                <a:latin typeface="Segoe UI"/>
                <a:cs typeface="Segoe UI"/>
              </a:rPr>
              <a:t>Atnaujintų BP įgyvendinimo etapai</a:t>
            </a:r>
            <a:endParaRPr lang="en-US" dirty="0">
              <a:solidFill>
                <a:schemeClr val="accent1"/>
              </a:solidFill>
            </a:endParaRPr>
          </a:p>
          <a:p>
            <a:pPr>
              <a:lnSpc>
                <a:spcPct val="100000"/>
              </a:lnSpc>
              <a:spcBef>
                <a:spcPct val="0"/>
              </a:spcBef>
              <a:buFontTx/>
              <a:buNone/>
              <a:defRPr/>
            </a:pPr>
            <a:endParaRPr lang="lt-LT" altLang="lt-LT" sz="3200" b="1" dirty="0">
              <a:solidFill>
                <a:srgbClr val="006B3E"/>
              </a:solidFill>
              <a:latin typeface="HK Nova"/>
              <a:cs typeface="Segoe UI"/>
            </a:endParaRPr>
          </a:p>
        </p:txBody>
      </p:sp>
      <p:sp>
        <p:nvSpPr>
          <p:cNvPr id="8" name="CustomShape 2"/>
          <p:cNvSpPr/>
          <p:nvPr/>
        </p:nvSpPr>
        <p:spPr>
          <a:xfrm>
            <a:off x="1199886" y="2529776"/>
            <a:ext cx="2924473" cy="328294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a:lnSpc>
                <a:spcPct val="100000"/>
              </a:lnSpc>
              <a:spcBef>
                <a:spcPct val="0"/>
              </a:spcBef>
              <a:buNone/>
              <a:defRPr/>
            </a:pPr>
            <a:r>
              <a:rPr lang="de-DE" altLang="lt-LT" sz="1600" b="1" dirty="0">
                <a:latin typeface="HK Nova SemiBold"/>
              </a:rPr>
              <a:t>NUO 2022 M. RUGSĖJO</a:t>
            </a:r>
            <a:endParaRPr lang="en-US" dirty="0">
              <a:latin typeface="HK Nova SemiBold"/>
            </a:endParaRPr>
          </a:p>
          <a:p>
            <a:pPr>
              <a:lnSpc>
                <a:spcPct val="100000"/>
              </a:lnSpc>
              <a:spcBef>
                <a:spcPct val="0"/>
              </a:spcBef>
              <a:buNone/>
              <a:defRPr/>
            </a:pPr>
            <a:endParaRPr lang="de-DE" altLang="lt-LT" sz="1800" dirty="0">
              <a:latin typeface="HK Nova" panose="00000500000000000000" pitchFamily="50" charset="-70"/>
            </a:endParaRPr>
          </a:p>
          <a:p>
            <a:pPr marL="285750" indent="-285750">
              <a:lnSpc>
                <a:spcPct val="100000"/>
              </a:lnSpc>
              <a:spcBef>
                <a:spcPts val="0"/>
              </a:spcBef>
              <a:defRPr/>
            </a:pPr>
            <a:r>
              <a:rPr lang="lt-LT" sz="1600" dirty="0">
                <a:latin typeface="HK Nova"/>
                <a:cs typeface="Segoe UI"/>
              </a:rPr>
              <a:t>Priešmokyklinis ugdymas</a:t>
            </a:r>
            <a:endParaRPr lang="en-US" sz="1600" dirty="0">
              <a:latin typeface="Arial"/>
              <a:cs typeface="Arial"/>
            </a:endParaRPr>
          </a:p>
          <a:p>
            <a:pPr marL="285750" indent="-285750">
              <a:lnSpc>
                <a:spcPct val="100000"/>
              </a:lnSpc>
              <a:spcBef>
                <a:spcPts val="0"/>
              </a:spcBef>
              <a:defRPr/>
            </a:pPr>
            <a:r>
              <a:rPr lang="lt-LT" sz="1600" dirty="0">
                <a:latin typeface="HK Nova"/>
                <a:cs typeface="Segoe UI"/>
              </a:rPr>
              <a:t>Tautinės mažumos (lenkų) gimtosios kalbos ir literatūros bendroji programa</a:t>
            </a:r>
            <a:endParaRPr lang="lt-LT" dirty="0">
              <a:latin typeface="HK Nova"/>
            </a:endParaRPr>
          </a:p>
          <a:p>
            <a:pPr marL="285750" indent="-285750">
              <a:lnSpc>
                <a:spcPct val="100000"/>
              </a:lnSpc>
              <a:spcBef>
                <a:spcPct val="0"/>
              </a:spcBef>
              <a:defRPr/>
            </a:pPr>
            <a:endParaRPr lang="lt-LT" sz="1600" dirty="0">
              <a:latin typeface="HK Nova" panose="00000500000000000000" pitchFamily="50" charset="-70"/>
              <a:cs typeface="Segoe UI"/>
            </a:endParaRPr>
          </a:p>
          <a:p>
            <a:pPr>
              <a:lnSpc>
                <a:spcPct val="100000"/>
              </a:lnSpc>
              <a:spcBef>
                <a:spcPct val="0"/>
              </a:spcBef>
              <a:buNone/>
              <a:defRPr/>
            </a:pPr>
            <a:endParaRPr lang="lt-LT" altLang="lt-LT" sz="1800" dirty="0">
              <a:latin typeface="HK Nova" panose="00000500000000000000" pitchFamily="50" charset="-70"/>
            </a:endParaRPr>
          </a:p>
        </p:txBody>
      </p:sp>
      <p:sp>
        <p:nvSpPr>
          <p:cNvPr id="14" name="TextBox 13"/>
          <p:cNvSpPr txBox="1"/>
          <p:nvPr/>
        </p:nvSpPr>
        <p:spPr>
          <a:xfrm>
            <a:off x="8564437"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
        <p:nvSpPr>
          <p:cNvPr id="16" name="CustomShape 2"/>
          <p:cNvSpPr/>
          <p:nvPr/>
        </p:nvSpPr>
        <p:spPr>
          <a:xfrm>
            <a:off x="5050853" y="2530302"/>
            <a:ext cx="3174993" cy="328294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a:lnSpc>
                <a:spcPct val="100000"/>
              </a:lnSpc>
              <a:spcBef>
                <a:spcPct val="0"/>
              </a:spcBef>
              <a:buNone/>
              <a:defRPr/>
            </a:pPr>
            <a:r>
              <a:rPr lang="lt-LT" sz="1600" b="1">
                <a:latin typeface="HK Nova"/>
                <a:cs typeface="Arial"/>
              </a:rPr>
              <a:t>NUO 2023 M. RUGSĖJO</a:t>
            </a:r>
          </a:p>
          <a:p>
            <a:pPr>
              <a:lnSpc>
                <a:spcPct val="100000"/>
              </a:lnSpc>
              <a:spcBef>
                <a:spcPct val="0"/>
              </a:spcBef>
              <a:buNone/>
              <a:defRPr/>
            </a:pPr>
            <a:endParaRPr lang="lt-LT" sz="1600" b="1">
              <a:latin typeface="HK Nova"/>
              <a:cs typeface="Arial"/>
            </a:endParaRPr>
          </a:p>
          <a:p>
            <a:pPr marL="285750" indent="-285750">
              <a:lnSpc>
                <a:spcPct val="100000"/>
              </a:lnSpc>
              <a:spcBef>
                <a:spcPts val="0"/>
              </a:spcBef>
              <a:defRPr/>
            </a:pPr>
            <a:r>
              <a:rPr lang="lt-LT" sz="1600">
                <a:latin typeface="HK Nova"/>
                <a:cs typeface="Segoe UI"/>
              </a:rPr>
              <a:t>1 klasė</a:t>
            </a:r>
            <a:endParaRPr lang="en-US" sz="1600">
              <a:latin typeface="Arial"/>
              <a:cs typeface="Arial"/>
            </a:endParaRPr>
          </a:p>
          <a:p>
            <a:pPr marL="285750" indent="-285750">
              <a:lnSpc>
                <a:spcPct val="100000"/>
              </a:lnSpc>
              <a:spcBef>
                <a:spcPts val="0"/>
              </a:spcBef>
              <a:defRPr/>
            </a:pPr>
            <a:r>
              <a:rPr lang="lt-LT" sz="1600">
                <a:latin typeface="HK Nova"/>
                <a:cs typeface="Segoe UI"/>
              </a:rPr>
              <a:t>3 klasė</a:t>
            </a:r>
            <a:endParaRPr lang="en-US" sz="1600">
              <a:latin typeface="Arial"/>
              <a:cs typeface="Arial"/>
            </a:endParaRPr>
          </a:p>
          <a:p>
            <a:pPr marL="285750" indent="-285750">
              <a:lnSpc>
                <a:spcPct val="100000"/>
              </a:lnSpc>
              <a:spcBef>
                <a:spcPts val="0"/>
              </a:spcBef>
              <a:defRPr/>
            </a:pPr>
            <a:r>
              <a:rPr lang="lt-LT" sz="1600">
                <a:latin typeface="HK Nova"/>
                <a:cs typeface="Segoe UI"/>
              </a:rPr>
              <a:t>5 klasė</a:t>
            </a:r>
            <a:endParaRPr lang="en-US" sz="1600">
              <a:latin typeface="Arial"/>
              <a:cs typeface="Arial"/>
            </a:endParaRPr>
          </a:p>
          <a:p>
            <a:pPr marL="285750" indent="-285750">
              <a:lnSpc>
                <a:spcPct val="100000"/>
              </a:lnSpc>
              <a:spcBef>
                <a:spcPts val="0"/>
              </a:spcBef>
              <a:defRPr/>
            </a:pPr>
            <a:r>
              <a:rPr lang="lt-LT" sz="1600">
                <a:latin typeface="HK Nova"/>
                <a:cs typeface="Segoe UI"/>
              </a:rPr>
              <a:t>7 klasė</a:t>
            </a:r>
            <a:endParaRPr lang="en-US" sz="1600">
              <a:latin typeface="Arial"/>
              <a:cs typeface="Arial"/>
            </a:endParaRPr>
          </a:p>
          <a:p>
            <a:pPr marL="285750" indent="-285750">
              <a:lnSpc>
                <a:spcPct val="100000"/>
              </a:lnSpc>
              <a:spcBef>
                <a:spcPts val="0"/>
              </a:spcBef>
              <a:defRPr/>
            </a:pPr>
            <a:r>
              <a:rPr lang="lt-LT" sz="1600">
                <a:latin typeface="HK Nova"/>
                <a:cs typeface="Segoe UI"/>
              </a:rPr>
              <a:t>9 / IG klasė</a:t>
            </a:r>
            <a:endParaRPr lang="en-US" sz="1600">
              <a:latin typeface="Arial"/>
              <a:cs typeface="Arial"/>
            </a:endParaRPr>
          </a:p>
          <a:p>
            <a:pPr marL="285750" indent="-285750">
              <a:lnSpc>
                <a:spcPct val="100000"/>
              </a:lnSpc>
              <a:spcBef>
                <a:spcPts val="0"/>
              </a:spcBef>
              <a:defRPr/>
            </a:pPr>
            <a:r>
              <a:rPr lang="lt-LT" sz="1600">
                <a:latin typeface="HK Nova"/>
                <a:cs typeface="Segoe UI"/>
              </a:rPr>
              <a:t>11 / III G klasė</a:t>
            </a:r>
            <a:endParaRPr lang="lt-LT">
              <a:latin typeface="HK Nova"/>
            </a:endParaRPr>
          </a:p>
          <a:p>
            <a:pPr>
              <a:lnSpc>
                <a:spcPct val="100000"/>
              </a:lnSpc>
              <a:spcBef>
                <a:spcPct val="0"/>
              </a:spcBef>
              <a:buNone/>
              <a:defRPr/>
            </a:pPr>
            <a:endParaRPr lang="lt-LT" sz="1600">
              <a:latin typeface="HK Nova"/>
              <a:cs typeface="Segoe UI"/>
            </a:endParaRPr>
          </a:p>
        </p:txBody>
      </p:sp>
      <p:sp>
        <p:nvSpPr>
          <p:cNvPr id="10" name="CustomShape 2">
            <a:extLst>
              <a:ext uri="{FF2B5EF4-FFF2-40B4-BE49-F238E27FC236}">
                <a16:creationId xmlns:a16="http://schemas.microsoft.com/office/drawing/2014/main" id="{07B255D5-71E5-12BB-3E6E-9B0EBF01CCC1}"/>
              </a:ext>
            </a:extLst>
          </p:cNvPr>
          <p:cNvSpPr/>
          <p:nvPr/>
        </p:nvSpPr>
        <p:spPr>
          <a:xfrm>
            <a:off x="8318058" y="2530301"/>
            <a:ext cx="3174993" cy="328294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a:lnSpc>
                <a:spcPct val="100000"/>
              </a:lnSpc>
              <a:spcBef>
                <a:spcPct val="0"/>
              </a:spcBef>
              <a:buNone/>
              <a:defRPr/>
            </a:pPr>
            <a:r>
              <a:rPr lang="lt-LT" sz="1600" b="1">
                <a:latin typeface="HK Nova"/>
                <a:cs typeface="Arial"/>
              </a:rPr>
              <a:t>NUO 2024 M. RUGSĖJO</a:t>
            </a:r>
          </a:p>
          <a:p>
            <a:pPr>
              <a:lnSpc>
                <a:spcPct val="100000"/>
              </a:lnSpc>
              <a:spcBef>
                <a:spcPct val="0"/>
              </a:spcBef>
              <a:buNone/>
              <a:defRPr/>
            </a:pPr>
            <a:endParaRPr lang="lt-LT" sz="1600" b="1">
              <a:latin typeface="HK Nova"/>
              <a:cs typeface="Arial"/>
            </a:endParaRPr>
          </a:p>
          <a:p>
            <a:pPr marL="285750" indent="-285750">
              <a:lnSpc>
                <a:spcPct val="100000"/>
              </a:lnSpc>
              <a:spcBef>
                <a:spcPts val="0"/>
              </a:spcBef>
              <a:defRPr/>
            </a:pPr>
            <a:r>
              <a:rPr lang="lt-LT" sz="1600">
                <a:solidFill>
                  <a:schemeClr val="accent1">
                    <a:lumMod val="50000"/>
                  </a:schemeClr>
                </a:solidFill>
                <a:latin typeface="HK Nova"/>
                <a:cs typeface="Segoe UI"/>
              </a:rPr>
              <a:t>2 klasė</a:t>
            </a:r>
            <a:endParaRPr lang="en-US" sz="1600">
              <a:solidFill>
                <a:schemeClr val="accent1">
                  <a:lumMod val="50000"/>
                </a:schemeClr>
              </a:solidFill>
              <a:latin typeface="Segoe Print"/>
              <a:cs typeface="Arial"/>
            </a:endParaRPr>
          </a:p>
          <a:p>
            <a:pPr marL="285750" indent="-285750">
              <a:lnSpc>
                <a:spcPct val="100000"/>
              </a:lnSpc>
              <a:spcBef>
                <a:spcPts val="0"/>
              </a:spcBef>
              <a:defRPr/>
            </a:pPr>
            <a:r>
              <a:rPr lang="lt-LT" sz="1600">
                <a:solidFill>
                  <a:schemeClr val="accent1">
                    <a:lumMod val="50000"/>
                  </a:schemeClr>
                </a:solidFill>
                <a:latin typeface="HK Nova"/>
                <a:cs typeface="Segoe UI"/>
              </a:rPr>
              <a:t>4 klasė</a:t>
            </a:r>
            <a:endParaRPr lang="en-US" sz="1600">
              <a:solidFill>
                <a:schemeClr val="accent1">
                  <a:lumMod val="50000"/>
                </a:schemeClr>
              </a:solidFill>
              <a:latin typeface="Segoe Print"/>
              <a:cs typeface="Arial"/>
            </a:endParaRPr>
          </a:p>
          <a:p>
            <a:pPr marL="285750" indent="-285750">
              <a:lnSpc>
                <a:spcPct val="100000"/>
              </a:lnSpc>
              <a:spcBef>
                <a:spcPts val="0"/>
              </a:spcBef>
              <a:defRPr/>
            </a:pPr>
            <a:r>
              <a:rPr lang="lt-LT" sz="1600">
                <a:solidFill>
                  <a:schemeClr val="accent1">
                    <a:lumMod val="50000"/>
                  </a:schemeClr>
                </a:solidFill>
                <a:latin typeface="HK Nova"/>
                <a:cs typeface="Segoe UI"/>
              </a:rPr>
              <a:t>6 klasė</a:t>
            </a:r>
            <a:endParaRPr lang="en-US" sz="1600">
              <a:solidFill>
                <a:schemeClr val="accent1">
                  <a:lumMod val="50000"/>
                </a:schemeClr>
              </a:solidFill>
              <a:latin typeface="Segoe Print"/>
              <a:cs typeface="Arial"/>
            </a:endParaRPr>
          </a:p>
          <a:p>
            <a:pPr marL="285750" indent="-285750">
              <a:lnSpc>
                <a:spcPct val="100000"/>
              </a:lnSpc>
              <a:spcBef>
                <a:spcPts val="0"/>
              </a:spcBef>
              <a:defRPr/>
            </a:pPr>
            <a:r>
              <a:rPr lang="lt-LT" sz="1600">
                <a:solidFill>
                  <a:schemeClr val="accent1">
                    <a:lumMod val="50000"/>
                  </a:schemeClr>
                </a:solidFill>
                <a:latin typeface="HK Nova"/>
                <a:cs typeface="Segoe UI"/>
              </a:rPr>
              <a:t>8 klasė</a:t>
            </a:r>
            <a:endParaRPr lang="en-US" sz="1600">
              <a:solidFill>
                <a:schemeClr val="accent1">
                  <a:lumMod val="50000"/>
                </a:schemeClr>
              </a:solidFill>
              <a:latin typeface="Segoe Print"/>
              <a:cs typeface="Arial"/>
            </a:endParaRPr>
          </a:p>
          <a:p>
            <a:pPr marL="285750" indent="-285750">
              <a:lnSpc>
                <a:spcPct val="100000"/>
              </a:lnSpc>
              <a:spcBef>
                <a:spcPts val="0"/>
              </a:spcBef>
              <a:defRPr/>
            </a:pPr>
            <a:r>
              <a:rPr lang="lt-LT" sz="1600">
                <a:solidFill>
                  <a:schemeClr val="accent1">
                    <a:lumMod val="50000"/>
                  </a:schemeClr>
                </a:solidFill>
                <a:latin typeface="HK Nova"/>
                <a:cs typeface="Segoe UI"/>
              </a:rPr>
              <a:t>10 / IIG klasė</a:t>
            </a:r>
            <a:endParaRPr lang="en-US" sz="1600">
              <a:solidFill>
                <a:schemeClr val="accent1">
                  <a:lumMod val="50000"/>
                </a:schemeClr>
              </a:solidFill>
              <a:latin typeface="Segoe Print"/>
              <a:cs typeface="Arial"/>
            </a:endParaRPr>
          </a:p>
          <a:p>
            <a:pPr marL="285750" indent="-285750">
              <a:lnSpc>
                <a:spcPct val="100000"/>
              </a:lnSpc>
              <a:spcBef>
                <a:spcPts val="0"/>
              </a:spcBef>
              <a:defRPr/>
            </a:pPr>
            <a:r>
              <a:rPr lang="lt-LT" sz="1600">
                <a:solidFill>
                  <a:schemeClr val="accent1">
                    <a:lumMod val="50000"/>
                  </a:schemeClr>
                </a:solidFill>
                <a:latin typeface="HK Nova"/>
                <a:cs typeface="Segoe UI"/>
              </a:rPr>
              <a:t>12 / IVG klasė</a:t>
            </a:r>
            <a:endParaRPr lang="lt-LT">
              <a:solidFill>
                <a:schemeClr val="accent1">
                  <a:lumMod val="50000"/>
                </a:schemeClr>
              </a:solidFill>
              <a:latin typeface="HK Nova"/>
            </a:endParaRPr>
          </a:p>
          <a:p>
            <a:pPr>
              <a:lnSpc>
                <a:spcPct val="100000"/>
              </a:lnSpc>
              <a:spcBef>
                <a:spcPct val="0"/>
              </a:spcBef>
              <a:buNone/>
              <a:defRPr/>
            </a:pPr>
            <a:endParaRPr lang="lt-LT" sz="1600">
              <a:latin typeface="HK Nova"/>
              <a:cs typeface="Segoe UI"/>
            </a:endParaRPr>
          </a:p>
        </p:txBody>
      </p:sp>
      <p:pic>
        <p:nvPicPr>
          <p:cNvPr id="13" name="Picture 12">
            <a:extLst>
              <a:ext uri="{FF2B5EF4-FFF2-40B4-BE49-F238E27FC236}">
                <a16:creationId xmlns:a16="http://schemas.microsoft.com/office/drawing/2014/main" id="{431ACA74-967D-498D-B40A-B7A5B2C67AE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1" y="5418250"/>
            <a:ext cx="1296780" cy="488875"/>
          </a:xfrm>
          <a:prstGeom prst="rect">
            <a:avLst/>
          </a:prstGeom>
        </p:spPr>
      </p:pic>
      <p:pic>
        <p:nvPicPr>
          <p:cNvPr id="15" name="Picture 14">
            <a:extLst>
              <a:ext uri="{FF2B5EF4-FFF2-40B4-BE49-F238E27FC236}">
                <a16:creationId xmlns:a16="http://schemas.microsoft.com/office/drawing/2014/main" id="{C0E6992B-9321-44DC-816C-75CA547E40E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5" y="5751829"/>
            <a:ext cx="1296780" cy="953771"/>
          </a:xfrm>
          <a:prstGeom prst="rect">
            <a:avLst/>
          </a:prstGeom>
        </p:spPr>
      </p:pic>
      <p:sp>
        <p:nvSpPr>
          <p:cNvPr id="17" name="TextBox 16">
            <a:extLst>
              <a:ext uri="{FF2B5EF4-FFF2-40B4-BE49-F238E27FC236}">
                <a16:creationId xmlns:a16="http://schemas.microsoft.com/office/drawing/2014/main" id="{E0FAAB43-BE77-4E54-8AAA-FF5B2169DDD6}"/>
              </a:ext>
            </a:extLst>
          </p:cNvPr>
          <p:cNvSpPr txBox="1"/>
          <p:nvPr/>
        </p:nvSpPr>
        <p:spPr>
          <a:xfrm>
            <a:off x="8564438"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Tree>
    <p:extLst>
      <p:ext uri="{BB962C8B-B14F-4D97-AF65-F5344CB8AC3E}">
        <p14:creationId xmlns:p14="http://schemas.microsoft.com/office/powerpoint/2010/main" val="3841053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B0C59-71E3-44B8-A8B2-25F592D75B86}"/>
              </a:ext>
            </a:extLst>
          </p:cNvPr>
          <p:cNvSpPr>
            <a:spLocks noGrp="1"/>
          </p:cNvSpPr>
          <p:nvPr>
            <p:ph type="title"/>
          </p:nvPr>
        </p:nvSpPr>
        <p:spPr/>
        <p:txBody>
          <a:bodyPr/>
          <a:lstStyle/>
          <a:p>
            <a:endParaRPr lang="lt-LT"/>
          </a:p>
        </p:txBody>
      </p:sp>
      <p:sp>
        <p:nvSpPr>
          <p:cNvPr id="3" name="Content Placeholder 2">
            <a:extLst>
              <a:ext uri="{FF2B5EF4-FFF2-40B4-BE49-F238E27FC236}">
                <a16:creationId xmlns:a16="http://schemas.microsoft.com/office/drawing/2014/main" id="{27D31CE6-5F1B-4A9D-8689-3FCA8366A970}"/>
              </a:ext>
            </a:extLst>
          </p:cNvPr>
          <p:cNvSpPr>
            <a:spLocks noGrp="1"/>
          </p:cNvSpPr>
          <p:nvPr>
            <p:ph idx="1"/>
          </p:nvPr>
        </p:nvSpPr>
        <p:spPr/>
        <p:txBody>
          <a:bodyPr/>
          <a:lstStyle/>
          <a:p>
            <a:endParaRPr lang="lt-LT"/>
          </a:p>
        </p:txBody>
      </p:sp>
      <p:sp>
        <p:nvSpPr>
          <p:cNvPr id="4" name="Rectangle 3">
            <a:extLst>
              <a:ext uri="{FF2B5EF4-FFF2-40B4-BE49-F238E27FC236}">
                <a16:creationId xmlns:a16="http://schemas.microsoft.com/office/drawing/2014/main" id="{14051054-EBDB-4D5F-8E57-1862217B3C66}"/>
              </a:ext>
            </a:extLst>
          </p:cNvPr>
          <p:cNvSpPr/>
          <p:nvPr/>
        </p:nvSpPr>
        <p:spPr>
          <a:xfrm>
            <a:off x="322745" y="73100"/>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2E7BB931-985F-4D26-A60F-439D9172B4A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pic>
        <p:nvPicPr>
          <p:cNvPr id="6" name="Picture 5">
            <a:extLst>
              <a:ext uri="{FF2B5EF4-FFF2-40B4-BE49-F238E27FC236}">
                <a16:creationId xmlns:a16="http://schemas.microsoft.com/office/drawing/2014/main" id="{BB186557-0CED-442E-885F-B2C1C643E48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52829"/>
          <a:stretch/>
        </p:blipFill>
        <p:spPr>
          <a:xfrm rot="16200000">
            <a:off x="11142421" y="5418250"/>
            <a:ext cx="1296780" cy="488875"/>
          </a:xfrm>
          <a:prstGeom prst="rect">
            <a:avLst/>
          </a:prstGeom>
        </p:spPr>
      </p:pic>
      <p:pic>
        <p:nvPicPr>
          <p:cNvPr id="7" name="Picture 6">
            <a:extLst>
              <a:ext uri="{FF2B5EF4-FFF2-40B4-BE49-F238E27FC236}">
                <a16:creationId xmlns:a16="http://schemas.microsoft.com/office/drawing/2014/main" id="{84FCA15C-353F-4A95-BDFF-BCE7F1742F0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32988"/>
          <a:stretch/>
        </p:blipFill>
        <p:spPr>
          <a:xfrm>
            <a:off x="1301865" y="5539104"/>
            <a:ext cx="1296780" cy="953771"/>
          </a:xfrm>
          <a:prstGeom prst="rect">
            <a:avLst/>
          </a:prstGeom>
        </p:spPr>
      </p:pic>
      <p:sp>
        <p:nvSpPr>
          <p:cNvPr id="8" name="TextBox 7">
            <a:extLst>
              <a:ext uri="{FF2B5EF4-FFF2-40B4-BE49-F238E27FC236}">
                <a16:creationId xmlns:a16="http://schemas.microsoft.com/office/drawing/2014/main" id="{D6777ACB-73FE-4311-AB6E-5BC2097E40C3}"/>
              </a:ext>
            </a:extLst>
          </p:cNvPr>
          <p:cNvSpPr txBox="1"/>
          <p:nvPr/>
        </p:nvSpPr>
        <p:spPr>
          <a:xfrm>
            <a:off x="8564438"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
        <p:nvSpPr>
          <p:cNvPr id="9" name="Content Placeholder 2">
            <a:extLst>
              <a:ext uri="{FF2B5EF4-FFF2-40B4-BE49-F238E27FC236}">
                <a16:creationId xmlns:a16="http://schemas.microsoft.com/office/drawing/2014/main" id="{4B8013E4-C9CD-4957-AE62-D9ED484A7676}"/>
              </a:ext>
            </a:extLst>
          </p:cNvPr>
          <p:cNvSpPr txBox="1">
            <a:spLocks/>
          </p:cNvSpPr>
          <p:nvPr/>
        </p:nvSpPr>
        <p:spPr>
          <a:xfrm>
            <a:off x="838196" y="1690688"/>
            <a:ext cx="4361333" cy="429361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lt-LT" sz="2000" dirty="0">
                <a:latin typeface="Calibri Light"/>
                <a:ea typeface="+mn-lt"/>
                <a:cs typeface="+mn-lt"/>
              </a:rPr>
              <a:t>Stiprinti asmens savybių ir vertybių ugdymą. Daugiau dėmesio orumo, pasitikėjimo, empatijos, atsakomybės, demokratinės kultūros, socialinių ir emocinių gebėjimų, pasitikėjimo savo galiomis, valios ir atsparumo ugdymui. </a:t>
            </a:r>
            <a:endParaRPr lang="lt-LT" sz="2000" dirty="0">
              <a:latin typeface="Calibri Light"/>
              <a:cs typeface="Calibri" panose="020F0502020204030204"/>
            </a:endParaRPr>
          </a:p>
          <a:p>
            <a:endParaRPr lang="lt-LT" sz="2000" dirty="0">
              <a:latin typeface="Calibri Light"/>
              <a:ea typeface="+mn-lt"/>
              <a:cs typeface="+mn-lt"/>
            </a:endParaRPr>
          </a:p>
          <a:p>
            <a:r>
              <a:rPr lang="lt-LT" sz="2000" dirty="0">
                <a:latin typeface="Calibri Light"/>
                <a:ea typeface="+mn-lt"/>
                <a:cs typeface="+mn-lt"/>
              </a:rPr>
              <a:t>Sukurti sąlygas kiekvienam mokiniui įgyti aukštesnius pasiekimus, suteikiant tvirtus ir tvarius žinių pagrindus. </a:t>
            </a:r>
            <a:endParaRPr lang="lt-LT" sz="2000" dirty="0">
              <a:latin typeface="Calibri Light"/>
              <a:cs typeface="Calibri"/>
            </a:endParaRPr>
          </a:p>
          <a:p>
            <a:endParaRPr lang="en-US" dirty="0">
              <a:cs typeface="Calibri"/>
            </a:endParaRPr>
          </a:p>
        </p:txBody>
      </p:sp>
      <p:sp>
        <p:nvSpPr>
          <p:cNvPr id="12" name="Title 1">
            <a:extLst>
              <a:ext uri="{FF2B5EF4-FFF2-40B4-BE49-F238E27FC236}">
                <a16:creationId xmlns:a16="http://schemas.microsoft.com/office/drawing/2014/main" id="{DB2F7B1D-71C2-44EA-9D03-236E3D97542C}"/>
              </a:ext>
            </a:extLst>
          </p:cNvPr>
          <p:cNvSpPr txBox="1">
            <a:spLocks/>
          </p:cNvSpPr>
          <p:nvPr/>
        </p:nvSpPr>
        <p:spPr>
          <a:xfrm>
            <a:off x="530570" y="533893"/>
            <a:ext cx="10956640" cy="52475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t-LT" sz="3200" b="1" dirty="0">
                <a:solidFill>
                  <a:schemeClr val="accent6">
                    <a:lumMod val="50000"/>
                  </a:schemeClr>
                </a:solidFill>
                <a:latin typeface="Segoe UI" panose="020B0502040204020203" pitchFamily="34" charset="0"/>
                <a:cs typeface="Segoe UI" panose="020B0502040204020203" pitchFamily="34" charset="0"/>
              </a:rPr>
              <a:t>Ugdymo turinio atnaujinimo kryptys</a:t>
            </a:r>
          </a:p>
        </p:txBody>
      </p:sp>
      <p:grpSp>
        <p:nvGrpSpPr>
          <p:cNvPr id="11" name="Group 10">
            <a:extLst>
              <a:ext uri="{FF2B5EF4-FFF2-40B4-BE49-F238E27FC236}">
                <a16:creationId xmlns:a16="http://schemas.microsoft.com/office/drawing/2014/main" id="{E8E708CD-1BB1-4746-B5E9-5F999BEE77D0}"/>
              </a:ext>
            </a:extLst>
          </p:cNvPr>
          <p:cNvGrpSpPr/>
          <p:nvPr/>
        </p:nvGrpSpPr>
        <p:grpSpPr>
          <a:xfrm>
            <a:off x="5532083" y="3896576"/>
            <a:ext cx="2730549" cy="2055571"/>
            <a:chOff x="20722464" y="5941106"/>
            <a:chExt cx="2402366" cy="4111138"/>
          </a:xfrm>
        </p:grpSpPr>
        <p:sp>
          <p:nvSpPr>
            <p:cNvPr id="13" name="CuadroTexto 395">
              <a:extLst>
                <a:ext uri="{FF2B5EF4-FFF2-40B4-BE49-F238E27FC236}">
                  <a16:creationId xmlns:a16="http://schemas.microsoft.com/office/drawing/2014/main" id="{D1CFA5FD-5B85-4BA7-8F04-72583193EC79}"/>
                </a:ext>
              </a:extLst>
            </p:cNvPr>
            <p:cNvSpPr txBox="1"/>
            <p:nvPr/>
          </p:nvSpPr>
          <p:spPr>
            <a:xfrm>
              <a:off x="20722464" y="5941106"/>
              <a:ext cx="2382676" cy="1415771"/>
            </a:xfrm>
            <a:prstGeom prst="rect">
              <a:avLst/>
            </a:prstGeom>
            <a:noFill/>
          </p:spPr>
          <p:txBody>
            <a:bodyPr wrap="square" lIns="91440" tIns="45720" rIns="91440" bIns="45720" rtlCol="0" anchor="t">
              <a:spAutoFit/>
            </a:bodyPr>
            <a:lstStyle/>
            <a:p>
              <a:pPr algn="ctr"/>
              <a:r>
                <a:rPr lang="lt-LT" sz="2000" b="1" u="sng" dirty="0">
                  <a:solidFill>
                    <a:prstClr val="black"/>
                  </a:solidFill>
                  <a:latin typeface="Calibri" panose="020F0502020204030204"/>
                  <a:ea typeface="Lato" charset="0"/>
                  <a:cs typeface="Lato" charset="0"/>
                </a:rPr>
                <a:t>Kaip</a:t>
              </a:r>
              <a:r>
                <a:rPr lang="lt-LT" sz="2000" b="1" dirty="0">
                  <a:solidFill>
                    <a:prstClr val="black"/>
                  </a:solidFill>
                  <a:latin typeface="Calibri" panose="020F0502020204030204"/>
                  <a:ea typeface="Lato" charset="0"/>
                  <a:cs typeface="Lato" charset="0"/>
                </a:rPr>
                <a:t> vertinami pasiekimai ir pažanga</a:t>
              </a:r>
              <a:endParaRPr lang="en-US" sz="2000" b="1" dirty="0">
                <a:solidFill>
                  <a:prstClr val="black"/>
                </a:solidFill>
                <a:latin typeface="Calibri" panose="020F0502020204030204"/>
                <a:ea typeface="Lato" charset="0"/>
                <a:cs typeface="Lato" charset="0"/>
              </a:endParaRPr>
            </a:p>
          </p:txBody>
        </p:sp>
        <p:sp>
          <p:nvSpPr>
            <p:cNvPr id="14" name="Rectangle 56">
              <a:extLst>
                <a:ext uri="{FF2B5EF4-FFF2-40B4-BE49-F238E27FC236}">
                  <a16:creationId xmlns:a16="http://schemas.microsoft.com/office/drawing/2014/main" id="{FDAE928C-E5E9-4FDC-A16A-87804C06EEF1}"/>
                </a:ext>
              </a:extLst>
            </p:cNvPr>
            <p:cNvSpPr/>
            <p:nvPr/>
          </p:nvSpPr>
          <p:spPr>
            <a:xfrm>
              <a:off x="20725592" y="8020920"/>
              <a:ext cx="2399238" cy="2031324"/>
            </a:xfrm>
            <a:prstGeom prst="rect">
              <a:avLst/>
            </a:prstGeom>
          </p:spPr>
          <p:txBody>
            <a:bodyPr wrap="square">
              <a:spAutoFit/>
            </a:bodyPr>
            <a:lstStyle/>
            <a:p>
              <a:pPr marL="285750" indent="-285750">
                <a:buFont typeface="Arial" panose="020B0604020202020204" pitchFamily="34" charset="0"/>
                <a:buChar char="•"/>
              </a:pPr>
              <a:r>
                <a:rPr lang="lt-LT" sz="1200" dirty="0">
                  <a:solidFill>
                    <a:prstClr val="black"/>
                  </a:solidFill>
                  <a:latin typeface="Calibri" panose="020F0502020204030204"/>
                  <a:ea typeface="Lato Light" panose="020F0502020204030203" pitchFamily="34" charset="0"/>
                  <a:cs typeface="Lato Light" panose="020F0502020204030203" pitchFamily="34" charset="0"/>
                </a:rPr>
                <a:t>Formuojamasis vertinimas individualiai pažangai stebėti</a:t>
              </a:r>
            </a:p>
            <a:p>
              <a:pPr marL="285750" indent="-285750">
                <a:buFont typeface="Arial" panose="020B0604020202020204" pitchFamily="34" charset="0"/>
                <a:buChar char="•"/>
              </a:pPr>
              <a:r>
                <a:rPr lang="lt-LT" sz="1200" dirty="0">
                  <a:solidFill>
                    <a:prstClr val="black"/>
                  </a:solidFill>
                  <a:latin typeface="Calibri" panose="020F0502020204030204"/>
                  <a:ea typeface="Lato Light" panose="020F0502020204030203" pitchFamily="34" charset="0"/>
                  <a:cs typeface="Lato Light" panose="020F0502020204030203" pitchFamily="34" charset="0"/>
                </a:rPr>
                <a:t>Apibendrinamojo vertinimo formų įvairovė ir kaupiamasis vertinimas</a:t>
              </a:r>
              <a:endParaRPr lang="en-US" sz="1200" dirty="0">
                <a:solidFill>
                  <a:prstClr val="black"/>
                </a:solidFill>
                <a:latin typeface="Calibri" panose="020F0502020204030204"/>
                <a:ea typeface="Lato Light" panose="020F0502020204030203" pitchFamily="34" charset="0"/>
                <a:cs typeface="Lato Light" panose="020F0502020204030203" pitchFamily="34" charset="0"/>
              </a:endParaRPr>
            </a:p>
          </p:txBody>
        </p:sp>
      </p:grpSp>
      <p:grpSp>
        <p:nvGrpSpPr>
          <p:cNvPr id="15" name="Group 14">
            <a:extLst>
              <a:ext uri="{FF2B5EF4-FFF2-40B4-BE49-F238E27FC236}">
                <a16:creationId xmlns:a16="http://schemas.microsoft.com/office/drawing/2014/main" id="{B9037AB3-0E92-4112-A9FF-70D842DB775E}"/>
              </a:ext>
            </a:extLst>
          </p:cNvPr>
          <p:cNvGrpSpPr/>
          <p:nvPr/>
        </p:nvGrpSpPr>
        <p:grpSpPr>
          <a:xfrm>
            <a:off x="9122241" y="1474355"/>
            <a:ext cx="2539189" cy="1326994"/>
            <a:chOff x="9682754" y="6056157"/>
            <a:chExt cx="2401360" cy="852230"/>
          </a:xfrm>
        </p:grpSpPr>
        <p:sp>
          <p:nvSpPr>
            <p:cNvPr id="16" name="CuadroTexto 395">
              <a:extLst>
                <a:ext uri="{FF2B5EF4-FFF2-40B4-BE49-F238E27FC236}">
                  <a16:creationId xmlns:a16="http://schemas.microsoft.com/office/drawing/2014/main" id="{03F4F8BD-0743-475B-9FD4-BB06514279B5}"/>
                </a:ext>
              </a:extLst>
            </p:cNvPr>
            <p:cNvSpPr txBox="1"/>
            <p:nvPr/>
          </p:nvSpPr>
          <p:spPr>
            <a:xfrm>
              <a:off x="9682754" y="6056157"/>
              <a:ext cx="2382677" cy="454623"/>
            </a:xfrm>
            <a:prstGeom prst="rect">
              <a:avLst/>
            </a:prstGeom>
            <a:noFill/>
          </p:spPr>
          <p:txBody>
            <a:bodyPr wrap="square" lIns="91440" tIns="45720" rIns="91440" bIns="45720" rtlCol="0" anchor="t">
              <a:spAutoFit/>
            </a:bodyPr>
            <a:lstStyle/>
            <a:p>
              <a:pPr algn="ctr"/>
              <a:r>
                <a:rPr lang="lt-LT" sz="2000" b="1" u="sng" dirty="0">
                  <a:solidFill>
                    <a:prstClr val="black"/>
                  </a:solidFill>
                  <a:latin typeface="Calibri" panose="020F0502020204030204"/>
                  <a:ea typeface="Lato" charset="0"/>
                  <a:cs typeface="Lato" charset="0"/>
                </a:rPr>
                <a:t>Ko</a:t>
              </a:r>
              <a:r>
                <a:rPr lang="lt-LT" sz="2000" b="1" dirty="0">
                  <a:solidFill>
                    <a:prstClr val="black"/>
                  </a:solidFill>
                  <a:latin typeface="Calibri" panose="020F0502020204030204"/>
                  <a:ea typeface="Lato" charset="0"/>
                  <a:cs typeface="Lato" charset="0"/>
                </a:rPr>
                <a:t> mokoma ir mokomasi</a:t>
              </a:r>
              <a:endParaRPr lang="en-US" sz="1200" b="1" dirty="0">
                <a:solidFill>
                  <a:prstClr val="black"/>
                </a:solidFill>
                <a:latin typeface="Calibri" panose="020F0502020204030204"/>
                <a:ea typeface="Lato" charset="0"/>
                <a:cs typeface="Lato" charset="0"/>
              </a:endParaRPr>
            </a:p>
          </p:txBody>
        </p:sp>
        <p:sp>
          <p:nvSpPr>
            <p:cNvPr id="17" name="Rectangle 56">
              <a:extLst>
                <a:ext uri="{FF2B5EF4-FFF2-40B4-BE49-F238E27FC236}">
                  <a16:creationId xmlns:a16="http://schemas.microsoft.com/office/drawing/2014/main" id="{C94D36DA-1B6B-4F81-9631-CED8783A40A8}"/>
                </a:ext>
              </a:extLst>
            </p:cNvPr>
            <p:cNvSpPr/>
            <p:nvPr/>
          </p:nvSpPr>
          <p:spPr>
            <a:xfrm>
              <a:off x="9701437" y="6493296"/>
              <a:ext cx="2382677" cy="415091"/>
            </a:xfrm>
            <a:prstGeom prst="rect">
              <a:avLst/>
            </a:prstGeom>
          </p:spPr>
          <p:txBody>
            <a:bodyPr wrap="square" lIns="91440" tIns="45720" rIns="91440" bIns="45720" anchor="t">
              <a:spAutoFit/>
            </a:bodyPr>
            <a:lstStyle/>
            <a:p>
              <a:pPr marL="171450" indent="-171450" algn="ctr">
                <a:buFont typeface="Arial" panose="020B0604020202020204" pitchFamily="34" charset="0"/>
                <a:buChar char="•"/>
              </a:pPr>
              <a:r>
                <a:rPr lang="lt-LT" sz="1200" dirty="0">
                  <a:solidFill>
                    <a:prstClr val="black"/>
                  </a:solidFill>
                  <a:latin typeface="Calibri" panose="020F0502020204030204"/>
                  <a:ea typeface="Lato Light" panose="020F0502020204030203" pitchFamily="34" charset="0"/>
                  <a:cs typeface="Lato Light" panose="020F0502020204030203" pitchFamily="34" charset="0"/>
                </a:rPr>
                <a:t>Atnaujintos bendrosios programos</a:t>
              </a:r>
              <a:endParaRPr lang="en-US" dirty="0">
                <a:solidFill>
                  <a:prstClr val="black"/>
                </a:solidFill>
                <a:latin typeface="Calibri" panose="020F0502020204030204"/>
              </a:endParaRPr>
            </a:p>
            <a:p>
              <a:pPr marL="171450" indent="-171450" algn="ctr">
                <a:buFont typeface="Arial" panose="020B0604020202020204" pitchFamily="34" charset="0"/>
                <a:buChar char="•"/>
              </a:pPr>
              <a:r>
                <a:rPr lang="lt-LT" sz="1200" dirty="0">
                  <a:solidFill>
                    <a:prstClr val="black"/>
                  </a:solidFill>
                  <a:latin typeface="Calibri" panose="020F0502020204030204"/>
                  <a:ea typeface="Lato Light" panose="020F0502020204030203" pitchFamily="34" charset="0"/>
                  <a:cs typeface="Lato Light" panose="020F0502020204030203" pitchFamily="34" charset="0"/>
                </a:rPr>
                <a:t>Parengtos užduotys, pavyzdžiai, rekomendacijos</a:t>
              </a:r>
              <a:endParaRPr lang="en-US" sz="1200" dirty="0">
                <a:solidFill>
                  <a:prstClr val="black"/>
                </a:solidFill>
                <a:latin typeface="Calibri" panose="020F0502020204030204"/>
                <a:ea typeface="Lato Light" panose="020F0502020204030203" pitchFamily="34" charset="0"/>
                <a:cs typeface="Lato Light" panose="020F0502020204030203" pitchFamily="34" charset="0"/>
              </a:endParaRPr>
            </a:p>
          </p:txBody>
        </p:sp>
      </p:grpSp>
      <p:grpSp>
        <p:nvGrpSpPr>
          <p:cNvPr id="18" name="Group 17">
            <a:extLst>
              <a:ext uri="{FF2B5EF4-FFF2-40B4-BE49-F238E27FC236}">
                <a16:creationId xmlns:a16="http://schemas.microsoft.com/office/drawing/2014/main" id="{746247D2-BDDE-4B10-9421-91A5E0770861}"/>
              </a:ext>
            </a:extLst>
          </p:cNvPr>
          <p:cNvGrpSpPr/>
          <p:nvPr/>
        </p:nvGrpSpPr>
        <p:grpSpPr>
          <a:xfrm>
            <a:off x="8598741" y="3894055"/>
            <a:ext cx="3241009" cy="1675109"/>
            <a:chOff x="7564484" y="11432080"/>
            <a:chExt cx="4518438" cy="2474003"/>
          </a:xfrm>
        </p:grpSpPr>
        <p:sp>
          <p:nvSpPr>
            <p:cNvPr id="19" name="CuadroTexto 395">
              <a:extLst>
                <a:ext uri="{FF2B5EF4-FFF2-40B4-BE49-F238E27FC236}">
                  <a16:creationId xmlns:a16="http://schemas.microsoft.com/office/drawing/2014/main" id="{D4A29B9D-605E-4973-ADEC-D1B7853DB104}"/>
                </a:ext>
              </a:extLst>
            </p:cNvPr>
            <p:cNvSpPr txBox="1"/>
            <p:nvPr/>
          </p:nvSpPr>
          <p:spPr>
            <a:xfrm>
              <a:off x="8721914" y="11432080"/>
              <a:ext cx="2382676" cy="1415770"/>
            </a:xfrm>
            <a:prstGeom prst="rect">
              <a:avLst/>
            </a:prstGeom>
            <a:noFill/>
          </p:spPr>
          <p:txBody>
            <a:bodyPr wrap="square" rtlCol="0">
              <a:spAutoFit/>
            </a:bodyPr>
            <a:lstStyle/>
            <a:p>
              <a:pPr algn="ctr"/>
              <a:r>
                <a:rPr lang="lt-LT" sz="2000" b="1" u="sng" dirty="0">
                  <a:solidFill>
                    <a:prstClr val="black"/>
                  </a:solidFill>
                  <a:latin typeface="Calibri" panose="020F0502020204030204"/>
                  <a:ea typeface="Lato" charset="0"/>
                  <a:cs typeface="Lato" charset="0"/>
                </a:rPr>
                <a:t>Kokios priemonės </a:t>
              </a:r>
              <a:r>
                <a:rPr lang="lt-LT" sz="2000" b="1" dirty="0">
                  <a:solidFill>
                    <a:prstClr val="black"/>
                  </a:solidFill>
                  <a:latin typeface="Calibri" panose="020F0502020204030204"/>
                  <a:ea typeface="Lato" charset="0"/>
                  <a:cs typeface="Lato" charset="0"/>
                </a:rPr>
                <a:t>naudojamos</a:t>
              </a:r>
              <a:endParaRPr lang="en-US" sz="2000" b="1" dirty="0">
                <a:solidFill>
                  <a:prstClr val="black"/>
                </a:solidFill>
                <a:latin typeface="Calibri" panose="020F0502020204030204"/>
                <a:ea typeface="Lato" charset="0"/>
                <a:cs typeface="Lato" charset="0"/>
              </a:endParaRPr>
            </a:p>
          </p:txBody>
        </p:sp>
        <p:sp>
          <p:nvSpPr>
            <p:cNvPr id="20" name="Rectangle 56">
              <a:extLst>
                <a:ext uri="{FF2B5EF4-FFF2-40B4-BE49-F238E27FC236}">
                  <a16:creationId xmlns:a16="http://schemas.microsoft.com/office/drawing/2014/main" id="{39AB6FDD-E97E-4FF7-8B4F-96C1DD1C51C3}"/>
                </a:ext>
              </a:extLst>
            </p:cNvPr>
            <p:cNvSpPr/>
            <p:nvPr/>
          </p:nvSpPr>
          <p:spPr>
            <a:xfrm>
              <a:off x="7564484" y="12975658"/>
              <a:ext cx="4518438" cy="930425"/>
            </a:xfrm>
            <a:prstGeom prst="rect">
              <a:avLst/>
            </a:prstGeom>
          </p:spPr>
          <p:txBody>
            <a:bodyPr wrap="square" lIns="91440" tIns="45720" rIns="91440" bIns="45720" anchor="t">
              <a:spAutoFit/>
            </a:bodyPr>
            <a:lstStyle/>
            <a:p>
              <a:pPr marL="171450" indent="-171450" algn="ctr">
                <a:buFont typeface="Arial"/>
                <a:buChar char="•"/>
              </a:pPr>
              <a:r>
                <a:rPr lang="lt-LT" sz="1200" dirty="0">
                  <a:solidFill>
                    <a:prstClr val="black"/>
                  </a:solidFill>
                  <a:latin typeface="Calibri" panose="020F0502020204030204"/>
                  <a:ea typeface="Lato Light"/>
                  <a:cs typeface="Lato Light"/>
                </a:rPr>
                <a:t>Skaitmeniniai ištekliai</a:t>
              </a:r>
              <a:endParaRPr lang="en-US" sz="1200" dirty="0">
                <a:solidFill>
                  <a:prstClr val="black"/>
                </a:solidFill>
                <a:latin typeface="Calibri" panose="020F0502020204030204"/>
                <a:ea typeface="Lato Light"/>
                <a:cs typeface="Lato Light"/>
              </a:endParaRPr>
            </a:p>
            <a:p>
              <a:pPr marL="171450" indent="-171450" algn="ctr">
                <a:buFont typeface="Arial"/>
                <a:buChar char="•"/>
              </a:pPr>
              <a:r>
                <a:rPr lang="lt-LT" sz="1200" dirty="0">
                  <a:solidFill>
                    <a:prstClr val="black"/>
                  </a:solidFill>
                  <a:latin typeface="Calibri" panose="020F0502020204030204"/>
                  <a:ea typeface="Lato Light"/>
                  <a:cs typeface="Lato Light"/>
                </a:rPr>
                <a:t>Modernios laboratorijos</a:t>
              </a:r>
              <a:endParaRPr lang="en-US" sz="1200" dirty="0">
                <a:solidFill>
                  <a:prstClr val="black"/>
                </a:solidFill>
                <a:latin typeface="Calibri" panose="020F0502020204030204"/>
                <a:ea typeface="Lato Light"/>
                <a:cs typeface="Lato Light"/>
              </a:endParaRPr>
            </a:p>
          </p:txBody>
        </p:sp>
      </p:grpSp>
      <p:grpSp>
        <p:nvGrpSpPr>
          <p:cNvPr id="21" name="Group 20">
            <a:extLst>
              <a:ext uri="{FF2B5EF4-FFF2-40B4-BE49-F238E27FC236}">
                <a16:creationId xmlns:a16="http://schemas.microsoft.com/office/drawing/2014/main" id="{E1D8DA4B-5415-4755-96CD-910B0EF78764}"/>
              </a:ext>
            </a:extLst>
          </p:cNvPr>
          <p:cNvGrpSpPr/>
          <p:nvPr/>
        </p:nvGrpSpPr>
        <p:grpSpPr>
          <a:xfrm>
            <a:off x="4872883" y="1637103"/>
            <a:ext cx="3921350" cy="1195831"/>
            <a:chOff x="7539082" y="10861240"/>
            <a:chExt cx="4518438" cy="2391659"/>
          </a:xfrm>
        </p:grpSpPr>
        <p:sp>
          <p:nvSpPr>
            <p:cNvPr id="22" name="CuadroTexto 395">
              <a:extLst>
                <a:ext uri="{FF2B5EF4-FFF2-40B4-BE49-F238E27FC236}">
                  <a16:creationId xmlns:a16="http://schemas.microsoft.com/office/drawing/2014/main" id="{0BA6DA3E-4070-442E-BF18-EE686EF7BB6A}"/>
                </a:ext>
              </a:extLst>
            </p:cNvPr>
            <p:cNvSpPr txBox="1"/>
            <p:nvPr/>
          </p:nvSpPr>
          <p:spPr>
            <a:xfrm>
              <a:off x="8602182" y="10861240"/>
              <a:ext cx="2382676" cy="1415770"/>
            </a:xfrm>
            <a:prstGeom prst="rect">
              <a:avLst/>
            </a:prstGeom>
            <a:noFill/>
          </p:spPr>
          <p:txBody>
            <a:bodyPr wrap="square" rtlCol="0">
              <a:spAutoFit/>
            </a:bodyPr>
            <a:lstStyle/>
            <a:p>
              <a:pPr algn="ctr"/>
              <a:r>
                <a:rPr lang="lt-LT" sz="2000" b="1" u="sng" dirty="0">
                  <a:solidFill>
                    <a:prstClr val="black"/>
                  </a:solidFill>
                  <a:latin typeface="Calibri" panose="020F0502020204030204"/>
                  <a:ea typeface="Lato" charset="0"/>
                  <a:cs typeface="Lato" charset="0"/>
                </a:rPr>
                <a:t>Kaip</a:t>
              </a:r>
              <a:r>
                <a:rPr lang="lt-LT" sz="2000" b="1" dirty="0">
                  <a:solidFill>
                    <a:prstClr val="black"/>
                  </a:solidFill>
                  <a:latin typeface="Calibri" panose="020F0502020204030204"/>
                  <a:ea typeface="Lato" charset="0"/>
                  <a:cs typeface="Lato" charset="0"/>
                </a:rPr>
                <a:t> mokoma ir mokomasi</a:t>
              </a:r>
              <a:endParaRPr lang="en-US" sz="2000" b="1" dirty="0">
                <a:solidFill>
                  <a:prstClr val="black"/>
                </a:solidFill>
                <a:latin typeface="Calibri" panose="020F0502020204030204"/>
                <a:ea typeface="Lato" charset="0"/>
                <a:cs typeface="Lato" charset="0"/>
              </a:endParaRPr>
            </a:p>
          </p:txBody>
        </p:sp>
        <p:sp>
          <p:nvSpPr>
            <p:cNvPr id="23" name="Rectangle 56">
              <a:extLst>
                <a:ext uri="{FF2B5EF4-FFF2-40B4-BE49-F238E27FC236}">
                  <a16:creationId xmlns:a16="http://schemas.microsoft.com/office/drawing/2014/main" id="{9506CCDF-1277-45F1-9DF2-9BFE71F8004E}"/>
                </a:ext>
              </a:extLst>
            </p:cNvPr>
            <p:cNvSpPr/>
            <p:nvPr/>
          </p:nvSpPr>
          <p:spPr>
            <a:xfrm>
              <a:off x="7539082" y="12329570"/>
              <a:ext cx="4518438" cy="923329"/>
            </a:xfrm>
            <a:prstGeom prst="rect">
              <a:avLst/>
            </a:prstGeom>
          </p:spPr>
          <p:txBody>
            <a:bodyPr wrap="square">
              <a:spAutoFit/>
            </a:bodyPr>
            <a:lstStyle/>
            <a:p>
              <a:pPr marL="285750" indent="-285750" algn="ctr">
                <a:buFont typeface="Arial" panose="020B0604020202020204" pitchFamily="34" charset="0"/>
                <a:buChar char="•"/>
              </a:pPr>
              <a:r>
                <a:rPr lang="lt-LT" sz="1200">
                  <a:solidFill>
                    <a:prstClr val="black"/>
                  </a:solidFill>
                  <a:latin typeface="Calibri" panose="020F0502020204030204"/>
                  <a:ea typeface="Lato Light" panose="020F0502020204030203" pitchFamily="34" charset="0"/>
                  <a:cs typeface="Lato Light" panose="020F0502020204030203" pitchFamily="34" charset="0"/>
                </a:rPr>
                <a:t>Ugdymo organizavimo lankstumas</a:t>
              </a:r>
            </a:p>
            <a:p>
              <a:pPr marL="285750" indent="-285750" algn="ctr">
                <a:buFont typeface="Arial" panose="020B0604020202020204" pitchFamily="34" charset="0"/>
                <a:buChar char="•"/>
              </a:pPr>
              <a:r>
                <a:rPr lang="lt-LT" sz="1200">
                  <a:solidFill>
                    <a:prstClr val="black"/>
                  </a:solidFill>
                  <a:latin typeface="Calibri" panose="020F0502020204030204"/>
                  <a:ea typeface="Lato Light" panose="020F0502020204030203" pitchFamily="34" charset="0"/>
                  <a:cs typeface="Lato Light" panose="020F0502020204030203" pitchFamily="34" charset="0"/>
                </a:rPr>
                <a:t>Profesinio augimo galimybių įvairovė</a:t>
              </a:r>
              <a:endParaRPr lang="en-US" sz="1200">
                <a:solidFill>
                  <a:prstClr val="black"/>
                </a:solidFill>
                <a:latin typeface="Calibri" panose="020F0502020204030204"/>
                <a:ea typeface="Lato Light" panose="020F0502020204030203" pitchFamily="34" charset="0"/>
                <a:cs typeface="Lato Light" panose="020F0502020204030203" pitchFamily="34" charset="0"/>
              </a:endParaRPr>
            </a:p>
          </p:txBody>
        </p:sp>
      </p:grpSp>
    </p:spTree>
    <p:extLst>
      <p:ext uri="{BB962C8B-B14F-4D97-AF65-F5344CB8AC3E}">
        <p14:creationId xmlns:p14="http://schemas.microsoft.com/office/powerpoint/2010/main" val="2524645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B0C59-71E3-44B8-A8B2-25F592D75B86}"/>
              </a:ext>
            </a:extLst>
          </p:cNvPr>
          <p:cNvSpPr>
            <a:spLocks noGrp="1"/>
          </p:cNvSpPr>
          <p:nvPr>
            <p:ph type="title"/>
          </p:nvPr>
        </p:nvSpPr>
        <p:spPr/>
        <p:txBody>
          <a:bodyPr/>
          <a:lstStyle/>
          <a:p>
            <a:endParaRPr lang="lt-LT"/>
          </a:p>
        </p:txBody>
      </p:sp>
      <p:sp>
        <p:nvSpPr>
          <p:cNvPr id="3" name="Content Placeholder 2">
            <a:extLst>
              <a:ext uri="{FF2B5EF4-FFF2-40B4-BE49-F238E27FC236}">
                <a16:creationId xmlns:a16="http://schemas.microsoft.com/office/drawing/2014/main" id="{27D31CE6-5F1B-4A9D-8689-3FCA8366A970}"/>
              </a:ext>
            </a:extLst>
          </p:cNvPr>
          <p:cNvSpPr>
            <a:spLocks noGrp="1"/>
          </p:cNvSpPr>
          <p:nvPr>
            <p:ph idx="1"/>
          </p:nvPr>
        </p:nvSpPr>
        <p:spPr/>
        <p:txBody>
          <a:bodyPr/>
          <a:lstStyle/>
          <a:p>
            <a:endParaRPr lang="lt-LT"/>
          </a:p>
        </p:txBody>
      </p:sp>
      <p:sp>
        <p:nvSpPr>
          <p:cNvPr id="4" name="Rectangle 3">
            <a:extLst>
              <a:ext uri="{FF2B5EF4-FFF2-40B4-BE49-F238E27FC236}">
                <a16:creationId xmlns:a16="http://schemas.microsoft.com/office/drawing/2014/main" id="{14051054-EBDB-4D5F-8E57-1862217B3C66}"/>
              </a:ext>
            </a:extLst>
          </p:cNvPr>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2E7BB931-985F-4D26-A60F-439D9172B4A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pic>
        <p:nvPicPr>
          <p:cNvPr id="6" name="Picture 5">
            <a:extLst>
              <a:ext uri="{FF2B5EF4-FFF2-40B4-BE49-F238E27FC236}">
                <a16:creationId xmlns:a16="http://schemas.microsoft.com/office/drawing/2014/main" id="{BB186557-0CED-442E-885F-B2C1C643E48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52829"/>
          <a:stretch/>
        </p:blipFill>
        <p:spPr>
          <a:xfrm rot="16200000">
            <a:off x="11142421" y="5418250"/>
            <a:ext cx="1296780" cy="488875"/>
          </a:xfrm>
          <a:prstGeom prst="rect">
            <a:avLst/>
          </a:prstGeom>
        </p:spPr>
      </p:pic>
      <p:pic>
        <p:nvPicPr>
          <p:cNvPr id="7" name="Picture 6">
            <a:extLst>
              <a:ext uri="{FF2B5EF4-FFF2-40B4-BE49-F238E27FC236}">
                <a16:creationId xmlns:a16="http://schemas.microsoft.com/office/drawing/2014/main" id="{84FCA15C-353F-4A95-BDFF-BCE7F1742F0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32988"/>
          <a:stretch/>
        </p:blipFill>
        <p:spPr>
          <a:xfrm>
            <a:off x="1200265" y="5751829"/>
            <a:ext cx="1296780" cy="953771"/>
          </a:xfrm>
          <a:prstGeom prst="rect">
            <a:avLst/>
          </a:prstGeom>
        </p:spPr>
      </p:pic>
      <p:sp>
        <p:nvSpPr>
          <p:cNvPr id="8" name="TextBox 7">
            <a:extLst>
              <a:ext uri="{FF2B5EF4-FFF2-40B4-BE49-F238E27FC236}">
                <a16:creationId xmlns:a16="http://schemas.microsoft.com/office/drawing/2014/main" id="{D6777ACB-73FE-4311-AB6E-5BC2097E40C3}"/>
              </a:ext>
            </a:extLst>
          </p:cNvPr>
          <p:cNvSpPr txBox="1"/>
          <p:nvPr/>
        </p:nvSpPr>
        <p:spPr>
          <a:xfrm>
            <a:off x="8564438"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
        <p:nvSpPr>
          <p:cNvPr id="9" name="CuadroTexto 395">
            <a:extLst>
              <a:ext uri="{FF2B5EF4-FFF2-40B4-BE49-F238E27FC236}">
                <a16:creationId xmlns:a16="http://schemas.microsoft.com/office/drawing/2014/main" id="{FD6C7AB7-EB28-4331-802B-8050DDED9A8B}"/>
              </a:ext>
            </a:extLst>
          </p:cNvPr>
          <p:cNvSpPr txBox="1"/>
          <p:nvPr/>
        </p:nvSpPr>
        <p:spPr>
          <a:xfrm>
            <a:off x="1672830" y="2274086"/>
            <a:ext cx="9638579" cy="3046988"/>
          </a:xfrm>
          <a:prstGeom prst="rect">
            <a:avLst/>
          </a:prstGeom>
          <a:noFill/>
        </p:spPr>
        <p:txBody>
          <a:bodyPr wrap="square" lIns="91440" tIns="45720" rIns="91440" bIns="45720" rtlCol="0" anchor="t">
            <a:spAutoFit/>
          </a:bodyPr>
          <a:lstStyle/>
          <a:p>
            <a:r>
              <a:rPr lang="lt-LT" sz="2400" b="1" dirty="0">
                <a:solidFill>
                  <a:prstClr val="black"/>
                </a:solidFill>
                <a:latin typeface="Calibri Light"/>
                <a:ea typeface="Lato Semibold"/>
                <a:cs typeface="Lato Semibold"/>
              </a:rPr>
              <a:t>1. Kompetencijomis grįstas ugdymas</a:t>
            </a:r>
            <a:endParaRPr lang="en-US" sz="2400" b="1" dirty="0">
              <a:solidFill>
                <a:prstClr val="black"/>
              </a:solidFill>
              <a:latin typeface="Calibri Light"/>
              <a:ea typeface="Lato Semibold" panose="020F0502020204030203" pitchFamily="34" charset="0"/>
              <a:cs typeface="Lato Semibold" panose="020F0502020204030203" pitchFamily="34" charset="0"/>
            </a:endParaRPr>
          </a:p>
          <a:p>
            <a:r>
              <a:rPr lang="lt-LT" sz="2400" b="1" dirty="0">
                <a:solidFill>
                  <a:prstClr val="black"/>
                </a:solidFill>
                <a:latin typeface="Calibri Light"/>
                <a:ea typeface="+mn-lt"/>
                <a:cs typeface="Calibri" panose="020F0502020204030204"/>
              </a:rPr>
              <a:t>2. Atitiktis vaiko raidos tarpsniams</a:t>
            </a:r>
          </a:p>
          <a:p>
            <a:r>
              <a:rPr lang="lt-LT" sz="2400" b="1" dirty="0">
                <a:solidFill>
                  <a:prstClr val="black"/>
                </a:solidFill>
                <a:latin typeface="Calibri Light"/>
                <a:ea typeface="+mn-lt"/>
                <a:cs typeface="Calibri" panose="020F0502020204030204"/>
              </a:rPr>
              <a:t>3. Dalykų grupės</a:t>
            </a:r>
            <a:endParaRPr lang="lt-LT" sz="2400" dirty="0">
              <a:solidFill>
                <a:prstClr val="black"/>
              </a:solidFill>
              <a:latin typeface="Calibri Light"/>
              <a:ea typeface="+mn-lt"/>
              <a:cs typeface="Calibri" panose="020F0502020204030204"/>
            </a:endParaRPr>
          </a:p>
          <a:p>
            <a:r>
              <a:rPr lang="lt-LT" sz="2400" b="1" dirty="0">
                <a:solidFill>
                  <a:prstClr val="black"/>
                </a:solidFill>
                <a:latin typeface="Calibri Light"/>
                <a:ea typeface="+mn-lt"/>
                <a:cs typeface="Calibri" panose="020F0502020204030204"/>
              </a:rPr>
              <a:t>4. Atskirtų integruojamųjų  programų integracija</a:t>
            </a:r>
            <a:endParaRPr lang="lt-LT" sz="2400" dirty="0">
              <a:solidFill>
                <a:prstClr val="black"/>
              </a:solidFill>
              <a:latin typeface="Calibri Light"/>
              <a:ea typeface="+mn-lt"/>
              <a:cs typeface="Calibri" panose="020F0502020204030204"/>
            </a:endParaRPr>
          </a:p>
          <a:p>
            <a:r>
              <a:rPr lang="lt-LT" sz="2400" b="1" dirty="0">
                <a:solidFill>
                  <a:prstClr val="black"/>
                </a:solidFill>
                <a:latin typeface="Calibri Light"/>
                <a:ea typeface="+mn-lt"/>
                <a:cs typeface="Calibri" panose="020F0502020204030204"/>
              </a:rPr>
              <a:t>5. Mokytojo pasirenkama ugdymo turinio dalis (30 proc.)</a:t>
            </a:r>
            <a:endParaRPr lang="lt-LT" sz="2400" dirty="0">
              <a:solidFill>
                <a:prstClr val="black"/>
              </a:solidFill>
              <a:latin typeface="Calibri Light"/>
              <a:ea typeface="+mn-lt"/>
              <a:cs typeface="Calibri" panose="020F0502020204030204"/>
            </a:endParaRPr>
          </a:p>
          <a:p>
            <a:endParaRPr lang="lt-LT" sz="2400" b="1" dirty="0">
              <a:solidFill>
                <a:srgbClr val="70AD47">
                  <a:lumMod val="75000"/>
                </a:srgbClr>
              </a:solidFill>
              <a:latin typeface="Calibri" panose="020F0502020204030204"/>
              <a:cs typeface="Calibri"/>
            </a:endParaRPr>
          </a:p>
          <a:p>
            <a:endParaRPr lang="lt-LT" sz="2400" b="1" dirty="0">
              <a:solidFill>
                <a:srgbClr val="70AD47">
                  <a:lumMod val="75000"/>
                </a:srgbClr>
              </a:solidFill>
              <a:latin typeface="Calibri" panose="020F0502020204030204"/>
              <a:cs typeface="Calibri"/>
            </a:endParaRPr>
          </a:p>
          <a:p>
            <a:endParaRPr lang="lt-LT" sz="2400" b="1" dirty="0">
              <a:solidFill>
                <a:srgbClr val="70AD47">
                  <a:lumMod val="75000"/>
                </a:srgbClr>
              </a:solidFill>
              <a:latin typeface="Calibri" panose="020F0502020204030204"/>
              <a:cs typeface="Calibri"/>
            </a:endParaRPr>
          </a:p>
        </p:txBody>
      </p:sp>
      <p:sp>
        <p:nvSpPr>
          <p:cNvPr id="10" name="CuadroTexto 46">
            <a:extLst>
              <a:ext uri="{FF2B5EF4-FFF2-40B4-BE49-F238E27FC236}">
                <a16:creationId xmlns:a16="http://schemas.microsoft.com/office/drawing/2014/main" id="{2ADF09FC-D3AD-4729-A174-FBE997A78B97}"/>
              </a:ext>
            </a:extLst>
          </p:cNvPr>
          <p:cNvSpPr txBox="1"/>
          <p:nvPr/>
        </p:nvSpPr>
        <p:spPr>
          <a:xfrm>
            <a:off x="1431636" y="1012681"/>
            <a:ext cx="11477099" cy="584775"/>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3200" b="1" i="0" u="none" strike="noStrike" kern="1200" cap="none" spc="0" normalizeH="0" baseline="0" noProof="0" dirty="0">
                <a:ln>
                  <a:noFill/>
                </a:ln>
                <a:solidFill>
                  <a:schemeClr val="accent6">
                    <a:lumMod val="50000"/>
                  </a:schemeClr>
                </a:solidFill>
                <a:effectLst/>
                <a:uLnTx/>
                <a:uFillTx/>
                <a:latin typeface="Segoe UI" panose="020B0502040204020203" pitchFamily="34" charset="0"/>
                <a:ea typeface="Lato Light"/>
                <a:cs typeface="Segoe UI" panose="020B0502040204020203" pitchFamily="34" charset="0"/>
              </a:rPr>
              <a:t>Kokie elementai keičiasi?</a:t>
            </a:r>
            <a:endParaRPr kumimoji="0" lang="en-US" sz="3200" b="1" i="0" u="none" strike="noStrike" kern="1200" cap="none" spc="0" normalizeH="0" baseline="0" noProof="0" dirty="0">
              <a:ln>
                <a:noFill/>
              </a:ln>
              <a:solidFill>
                <a:schemeClr val="accent6">
                  <a:lumMod val="50000"/>
                </a:schemeClr>
              </a:solidFill>
              <a:effectLst/>
              <a:uLnTx/>
              <a:uFillTx/>
              <a:latin typeface="Segoe UI" panose="020B0502040204020203" pitchFamily="34" charset="0"/>
              <a:ea typeface="Lato Light"/>
              <a:cs typeface="Segoe UI" panose="020B0502040204020203" pitchFamily="34" charset="0"/>
            </a:endParaRPr>
          </a:p>
        </p:txBody>
      </p:sp>
    </p:spTree>
    <p:extLst>
      <p:ext uri="{BB962C8B-B14F-4D97-AF65-F5344CB8AC3E}">
        <p14:creationId xmlns:p14="http://schemas.microsoft.com/office/powerpoint/2010/main" val="576469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B0C59-71E3-44B8-A8B2-25F592D75B86}"/>
              </a:ext>
            </a:extLst>
          </p:cNvPr>
          <p:cNvSpPr>
            <a:spLocks noGrp="1"/>
          </p:cNvSpPr>
          <p:nvPr>
            <p:ph type="title"/>
          </p:nvPr>
        </p:nvSpPr>
        <p:spPr/>
        <p:txBody>
          <a:bodyPr/>
          <a:lstStyle/>
          <a:p>
            <a:endParaRPr lang="lt-LT"/>
          </a:p>
        </p:txBody>
      </p:sp>
      <p:sp>
        <p:nvSpPr>
          <p:cNvPr id="3" name="Content Placeholder 2">
            <a:extLst>
              <a:ext uri="{FF2B5EF4-FFF2-40B4-BE49-F238E27FC236}">
                <a16:creationId xmlns:a16="http://schemas.microsoft.com/office/drawing/2014/main" id="{27D31CE6-5F1B-4A9D-8689-3FCA8366A970}"/>
              </a:ext>
            </a:extLst>
          </p:cNvPr>
          <p:cNvSpPr>
            <a:spLocks noGrp="1"/>
          </p:cNvSpPr>
          <p:nvPr>
            <p:ph idx="1"/>
          </p:nvPr>
        </p:nvSpPr>
        <p:spPr/>
        <p:txBody>
          <a:bodyPr/>
          <a:lstStyle/>
          <a:p>
            <a:endParaRPr lang="lt-LT"/>
          </a:p>
        </p:txBody>
      </p:sp>
      <p:sp>
        <p:nvSpPr>
          <p:cNvPr id="4" name="Rectangle 3">
            <a:extLst>
              <a:ext uri="{FF2B5EF4-FFF2-40B4-BE49-F238E27FC236}">
                <a16:creationId xmlns:a16="http://schemas.microsoft.com/office/drawing/2014/main" id="{14051054-EBDB-4D5F-8E57-1862217B3C66}"/>
              </a:ext>
            </a:extLst>
          </p:cNvPr>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2E7BB931-985F-4D26-A60F-439D9172B4A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pic>
        <p:nvPicPr>
          <p:cNvPr id="6" name="Picture 5">
            <a:extLst>
              <a:ext uri="{FF2B5EF4-FFF2-40B4-BE49-F238E27FC236}">
                <a16:creationId xmlns:a16="http://schemas.microsoft.com/office/drawing/2014/main" id="{BB186557-0CED-442E-885F-B2C1C643E48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52829"/>
          <a:stretch/>
        </p:blipFill>
        <p:spPr>
          <a:xfrm rot="16200000">
            <a:off x="11142421" y="5418250"/>
            <a:ext cx="1296780" cy="488875"/>
          </a:xfrm>
          <a:prstGeom prst="rect">
            <a:avLst/>
          </a:prstGeom>
        </p:spPr>
      </p:pic>
      <p:pic>
        <p:nvPicPr>
          <p:cNvPr id="7" name="Picture 6">
            <a:extLst>
              <a:ext uri="{FF2B5EF4-FFF2-40B4-BE49-F238E27FC236}">
                <a16:creationId xmlns:a16="http://schemas.microsoft.com/office/drawing/2014/main" id="{84FCA15C-353F-4A95-BDFF-BCE7F1742F0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32988"/>
          <a:stretch/>
        </p:blipFill>
        <p:spPr>
          <a:xfrm>
            <a:off x="1200265" y="5751829"/>
            <a:ext cx="1296780" cy="953771"/>
          </a:xfrm>
          <a:prstGeom prst="rect">
            <a:avLst/>
          </a:prstGeom>
        </p:spPr>
      </p:pic>
      <p:sp>
        <p:nvSpPr>
          <p:cNvPr id="8" name="TextBox 7">
            <a:extLst>
              <a:ext uri="{FF2B5EF4-FFF2-40B4-BE49-F238E27FC236}">
                <a16:creationId xmlns:a16="http://schemas.microsoft.com/office/drawing/2014/main" id="{D6777ACB-73FE-4311-AB6E-5BC2097E40C3}"/>
              </a:ext>
            </a:extLst>
          </p:cNvPr>
          <p:cNvSpPr txBox="1"/>
          <p:nvPr/>
        </p:nvSpPr>
        <p:spPr>
          <a:xfrm>
            <a:off x="8564438"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
        <p:nvSpPr>
          <p:cNvPr id="9" name="Title 1">
            <a:extLst>
              <a:ext uri="{FF2B5EF4-FFF2-40B4-BE49-F238E27FC236}">
                <a16:creationId xmlns:a16="http://schemas.microsoft.com/office/drawing/2014/main" id="{E64C0746-DB7F-4564-A2EE-BD4A763FF9C8}"/>
              </a:ext>
            </a:extLst>
          </p:cNvPr>
          <p:cNvSpPr txBox="1">
            <a:spLocks/>
          </p:cNvSpPr>
          <p:nvPr/>
        </p:nvSpPr>
        <p:spPr>
          <a:xfrm>
            <a:off x="944480" y="321245"/>
            <a:ext cx="10515600" cy="46032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t-LT" sz="3200" b="1" dirty="0">
                <a:solidFill>
                  <a:schemeClr val="accent6">
                    <a:lumMod val="50000"/>
                  </a:schemeClr>
                </a:solidFill>
                <a:latin typeface="Segoe UI" panose="020B0502040204020203" pitchFamily="34" charset="0"/>
                <a:ea typeface="Lato Light"/>
                <a:cs typeface="Segoe UI" panose="020B0502040204020203" pitchFamily="34" charset="0"/>
              </a:rPr>
              <a:t>Kokie elementai keitėsi</a:t>
            </a:r>
          </a:p>
        </p:txBody>
      </p:sp>
      <p:graphicFrame>
        <p:nvGraphicFramePr>
          <p:cNvPr id="10" name="Content Placeholder 8">
            <a:extLst>
              <a:ext uri="{FF2B5EF4-FFF2-40B4-BE49-F238E27FC236}">
                <a16:creationId xmlns:a16="http://schemas.microsoft.com/office/drawing/2014/main" id="{BC1739B3-F8BC-4AC1-9D44-B220395BF05F}"/>
              </a:ext>
            </a:extLst>
          </p:cNvPr>
          <p:cNvGraphicFramePr>
            <a:graphicFrameLocks/>
          </p:cNvGraphicFramePr>
          <p:nvPr/>
        </p:nvGraphicFramePr>
        <p:xfrm>
          <a:off x="806115" y="1069576"/>
          <a:ext cx="10837985" cy="4915815"/>
        </p:xfrm>
        <a:graphic>
          <a:graphicData uri="http://schemas.openxmlformats.org/drawingml/2006/table">
            <a:tbl>
              <a:tblPr firstRow="1" firstCol="1" bandRow="1"/>
              <a:tblGrid>
                <a:gridCol w="3910263">
                  <a:extLst>
                    <a:ext uri="{9D8B030D-6E8A-4147-A177-3AD203B41FA5}">
                      <a16:colId xmlns:a16="http://schemas.microsoft.com/office/drawing/2014/main" val="4086159400"/>
                    </a:ext>
                  </a:extLst>
                </a:gridCol>
                <a:gridCol w="1315453">
                  <a:extLst>
                    <a:ext uri="{9D8B030D-6E8A-4147-A177-3AD203B41FA5}">
                      <a16:colId xmlns:a16="http://schemas.microsoft.com/office/drawing/2014/main" val="3757593260"/>
                    </a:ext>
                  </a:extLst>
                </a:gridCol>
                <a:gridCol w="5612269">
                  <a:extLst>
                    <a:ext uri="{9D8B030D-6E8A-4147-A177-3AD203B41FA5}">
                      <a16:colId xmlns:a16="http://schemas.microsoft.com/office/drawing/2014/main" val="1472828390"/>
                    </a:ext>
                  </a:extLst>
                </a:gridCol>
              </a:tblGrid>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lt-LT" sz="2000" b="1">
                          <a:solidFill>
                            <a:schemeClr val="tx1"/>
                          </a:solidFill>
                          <a:effectLst/>
                          <a:latin typeface="Calibri Light"/>
                        </a:rPr>
                        <a:t>2008 m. bendrosios programos</a:t>
                      </a:r>
                      <a:endParaRPr lang="en-US" sz="2000" b="1">
                        <a:solidFill>
                          <a:schemeClr val="tx1"/>
                        </a:solidFill>
                        <a:effectLst/>
                        <a:latin typeface="Calibri Light"/>
                        <a:ea typeface="Calibri"/>
                      </a:endParaRPr>
                    </a:p>
                  </a:txBody>
                  <a:tcPr marL="60435" marR="60435" marT="0" marB="0">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endParaRPr lang="en-US" sz="1800" b="1">
                        <a:solidFill>
                          <a:schemeClr val="accent6">
                            <a:lumMod val="75000"/>
                          </a:schemeClr>
                        </a:solidFill>
                        <a:effectLst/>
                        <a:latin typeface="Times New Roman" panose="02020603050405020304" pitchFamily="18" charset="0"/>
                        <a:ea typeface="Calibri" panose="020F0502020204030204" pitchFamily="34" charset="0"/>
                      </a:endParaRPr>
                    </a:p>
                  </a:txBody>
                  <a:tcPr marL="60435" marR="60435" marT="0" marB="0">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lt-LT" sz="2000" b="1">
                          <a:solidFill>
                            <a:schemeClr val="tx1"/>
                          </a:solidFill>
                          <a:effectLst/>
                          <a:latin typeface="Calibri Light"/>
                        </a:rPr>
                        <a:t>2022 m. bendrosios programos</a:t>
                      </a:r>
                      <a:endParaRPr lang="en-US" sz="2000" b="1">
                        <a:solidFill>
                          <a:schemeClr val="tx1"/>
                        </a:solidFill>
                        <a:effectLst/>
                        <a:latin typeface="Calibri Light"/>
                        <a:ea typeface="Calibri"/>
                      </a:endParaRPr>
                    </a:p>
                  </a:txBody>
                  <a:tcPr marL="60435" marR="60435" marT="0" marB="0">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295336"/>
                  </a:ext>
                </a:extLst>
              </a:tr>
              <a:tr h="43208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spcAft>
                          <a:spcPts val="0"/>
                        </a:spcAft>
                      </a:pPr>
                      <a:r>
                        <a:rPr lang="lt-LT" sz="1800" dirty="0">
                          <a:effectLst/>
                          <a:latin typeface="Calibri Light"/>
                        </a:rPr>
                        <a:t>Dalykinės ir bendrosios kompetencijos. </a:t>
                      </a:r>
                      <a:endParaRPr lang="en-US" sz="1800" dirty="0">
                        <a:effectLst/>
                        <a:latin typeface="Calibri Light"/>
                        <a:ea typeface="Calibri"/>
                      </a:endParaRPr>
                    </a:p>
                  </a:txBody>
                  <a:tcPr marL="60435" marR="60435" marT="0"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spcAft>
                          <a:spcPts val="0"/>
                        </a:spcAft>
                      </a:pPr>
                      <a:endParaRPr lang="en-US" sz="1800">
                        <a:effectLst/>
                        <a:latin typeface="Times New Roman" panose="02020603050405020304" pitchFamily="18" charset="0"/>
                        <a:ea typeface="Calibri" panose="020F0502020204030204" pitchFamily="34" charset="0"/>
                      </a:endParaRPr>
                    </a:p>
                  </a:txBody>
                  <a:tcPr marL="60435" marR="60435" marT="0" marB="0">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spcAft>
                          <a:spcPts val="0"/>
                        </a:spcAft>
                      </a:pPr>
                      <a:r>
                        <a:rPr lang="lt-LT" sz="1800">
                          <a:effectLst/>
                          <a:latin typeface="Calibri Light"/>
                        </a:rPr>
                        <a:t>Kompetencijos.</a:t>
                      </a:r>
                      <a:endParaRPr lang="en-US" sz="1800">
                        <a:effectLst/>
                        <a:latin typeface="Calibri Light"/>
                        <a:ea typeface="Calibri"/>
                      </a:endParaRPr>
                    </a:p>
                  </a:txBody>
                  <a:tcPr marL="60435" marR="60435" marT="0"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0928224"/>
                  </a:ext>
                </a:extLst>
              </a:tr>
              <a:tr h="58246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spcAft>
                          <a:spcPts val="0"/>
                        </a:spcAft>
                      </a:pPr>
                      <a:r>
                        <a:rPr lang="lt-LT" sz="1800" dirty="0">
                          <a:effectLst/>
                          <a:latin typeface="Calibri Light"/>
                        </a:rPr>
                        <a:t>Remtasi atnaujintojų žiniomis.</a:t>
                      </a:r>
                      <a:endParaRPr lang="en-US" sz="1800" dirty="0">
                        <a:effectLst/>
                        <a:latin typeface="Calibri Light"/>
                        <a:ea typeface="Calibri"/>
                      </a:endParaRPr>
                    </a:p>
                  </a:txBody>
                  <a:tcPr marL="60435" marR="60435" marT="0"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spcAft>
                          <a:spcPts val="0"/>
                        </a:spcAft>
                      </a:pPr>
                      <a:endParaRPr lang="en-US" sz="1800">
                        <a:effectLst/>
                        <a:latin typeface="Times New Roman" panose="02020603050405020304" pitchFamily="18" charset="0"/>
                        <a:ea typeface="Calibri" panose="020F0502020204030204" pitchFamily="34" charset="0"/>
                      </a:endParaRPr>
                    </a:p>
                  </a:txBody>
                  <a:tcPr marL="60435" marR="60435" marT="0" marB="0">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spcAft>
                          <a:spcPts val="0"/>
                        </a:spcAft>
                      </a:pPr>
                      <a:r>
                        <a:rPr lang="lt-LT" sz="1800">
                          <a:effectLst/>
                          <a:latin typeface="Calibri Light"/>
                        </a:rPr>
                        <a:t>Vaiko raidos aprašas, konsultacijos.</a:t>
                      </a:r>
                      <a:endParaRPr lang="en-US" sz="1800">
                        <a:effectLst/>
                        <a:latin typeface="Calibri Light"/>
                        <a:ea typeface="Calibri"/>
                      </a:endParaRPr>
                    </a:p>
                  </a:txBody>
                  <a:tcPr marL="60435" marR="60435" marT="0"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0798022"/>
                  </a:ext>
                </a:extLst>
              </a:tr>
              <a:tr h="58246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spcAft>
                          <a:spcPts val="0"/>
                        </a:spcAft>
                      </a:pPr>
                      <a:r>
                        <a:rPr lang="lt-LT" sz="1800">
                          <a:effectLst/>
                          <a:latin typeface="Calibri Light"/>
                        </a:rPr>
                        <a:t>Mokymosi turinys 100 proc. ugdymo laiko.</a:t>
                      </a:r>
                      <a:endParaRPr lang="en-US" sz="1800">
                        <a:effectLst/>
                        <a:latin typeface="Calibri Light"/>
                        <a:ea typeface="Calibri"/>
                      </a:endParaRPr>
                    </a:p>
                  </a:txBody>
                  <a:tcPr marL="60435" marR="60435" marT="0"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spcAft>
                          <a:spcPts val="0"/>
                        </a:spcAft>
                      </a:pPr>
                      <a:endParaRPr lang="en-US" sz="1800">
                        <a:effectLst/>
                        <a:latin typeface="Times New Roman" panose="02020603050405020304" pitchFamily="18" charset="0"/>
                        <a:ea typeface="Calibri" panose="020F0502020204030204" pitchFamily="34" charset="0"/>
                      </a:endParaRPr>
                    </a:p>
                  </a:txBody>
                  <a:tcPr marL="60435" marR="60435" marT="0" marB="0">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spcAft>
                          <a:spcPts val="0"/>
                        </a:spcAft>
                      </a:pPr>
                      <a:r>
                        <a:rPr lang="lt-LT" sz="1800">
                          <a:effectLst/>
                          <a:latin typeface="Calibri Light"/>
                        </a:rPr>
                        <a:t>Mokymosi turinys 70 proc. mokymosi laiko. Dėl 30 proc. laiko sprendžia mokytojas. </a:t>
                      </a:r>
                      <a:endParaRPr lang="en-US" sz="1800">
                        <a:effectLst/>
                        <a:latin typeface="Calibri Light"/>
                        <a:ea typeface="Calibri"/>
                      </a:endParaRPr>
                    </a:p>
                  </a:txBody>
                  <a:tcPr marL="60435" marR="60435" marT="0"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6285234"/>
                  </a:ext>
                </a:extLst>
              </a:tr>
              <a:tr h="58246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spcAft>
                          <a:spcPts val="0"/>
                        </a:spcAft>
                      </a:pPr>
                      <a:r>
                        <a:rPr lang="lt-LT" sz="1800">
                          <a:effectLst/>
                          <a:latin typeface="Calibri Light"/>
                        </a:rPr>
                        <a:t>Mokymosi turinys pateikiamas koncentrais dvejiems metams.</a:t>
                      </a:r>
                      <a:endParaRPr lang="en-US" sz="1800">
                        <a:effectLst/>
                        <a:latin typeface="Calibri Light"/>
                        <a:ea typeface="Calibri"/>
                      </a:endParaRPr>
                    </a:p>
                  </a:txBody>
                  <a:tcPr marL="60435" marR="60435" marT="0"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spcAft>
                          <a:spcPts val="0"/>
                        </a:spcAft>
                      </a:pPr>
                      <a:endParaRPr lang="en-US" sz="1800">
                        <a:effectLst/>
                        <a:latin typeface="Times New Roman" panose="02020603050405020304" pitchFamily="18" charset="0"/>
                        <a:ea typeface="Calibri" panose="020F0502020204030204" pitchFamily="34" charset="0"/>
                      </a:endParaRPr>
                    </a:p>
                  </a:txBody>
                  <a:tcPr marL="60435" marR="60435" marT="0" marB="0">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spcAft>
                          <a:spcPts val="0"/>
                        </a:spcAft>
                      </a:pPr>
                      <a:r>
                        <a:rPr lang="lt-LT" sz="1800" dirty="0">
                          <a:effectLst/>
                          <a:latin typeface="Calibri Light"/>
                        </a:rPr>
                        <a:t>Atsisakyta mokymosi turinio pasikartojimo. Daugumoje BP mokymosi turinys pateikiamas kiekvieniems metams. Pagal galimybes užtikrinama horizontali dermė.</a:t>
                      </a:r>
                      <a:endParaRPr lang="en-US" sz="1800" dirty="0">
                        <a:effectLst/>
                        <a:latin typeface="Calibri Light"/>
                        <a:ea typeface="Calibri"/>
                      </a:endParaRPr>
                    </a:p>
                  </a:txBody>
                  <a:tcPr marL="60435" marR="60435" marT="0"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66552018"/>
                  </a:ext>
                </a:extLst>
              </a:tr>
              <a:tr h="110809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spcAft>
                          <a:spcPts val="0"/>
                        </a:spcAft>
                      </a:pPr>
                      <a:r>
                        <a:rPr lang="lt-LT" sz="1800">
                          <a:effectLst/>
                          <a:latin typeface="Calibri Light"/>
                        </a:rPr>
                        <a:t>Mokymosi turinys sumažintas atsisakant kai kurių temų arba perkeliant į aukštesnes klases.</a:t>
                      </a:r>
                      <a:endParaRPr lang="en-US" sz="1800">
                        <a:effectLst/>
                        <a:latin typeface="Calibri Light"/>
                        <a:ea typeface="Calibri"/>
                      </a:endParaRPr>
                    </a:p>
                  </a:txBody>
                  <a:tcPr marL="60435" marR="60435" marT="0"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spcAft>
                          <a:spcPts val="0"/>
                        </a:spcAft>
                      </a:pPr>
                      <a:endParaRPr lang="en-US" sz="1800" dirty="0">
                        <a:effectLst/>
                        <a:latin typeface="Times New Roman" panose="02020603050405020304" pitchFamily="18" charset="0"/>
                        <a:ea typeface="Calibri" panose="020F0502020204030204" pitchFamily="34" charset="0"/>
                      </a:endParaRPr>
                    </a:p>
                  </a:txBody>
                  <a:tcPr marL="60435" marR="60435" marT="0" marB="0">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indent="0" algn="just">
                        <a:buFont typeface="Arial" panose="020B0604020202020204" pitchFamily="34" charset="0"/>
                        <a:buNone/>
                      </a:pPr>
                      <a:r>
                        <a:rPr lang="lt-LT" sz="1800">
                          <a:effectLst/>
                          <a:latin typeface="Calibri Light"/>
                        </a:rPr>
                        <a:t>Mokymosi turinys atnaujinamas orientuojantis į siekinius:</a:t>
                      </a:r>
                    </a:p>
                    <a:p>
                      <a:pPr marL="285750" indent="-285750" algn="just">
                        <a:buFont typeface="Arial" panose="020B0604020202020204" pitchFamily="34" charset="0"/>
                        <a:buChar char="•"/>
                      </a:pPr>
                      <a:r>
                        <a:rPr lang="lt-LT" sz="1800">
                          <a:effectLst/>
                          <a:latin typeface="Calibri Light"/>
                        </a:rPr>
                        <a:t> </a:t>
                      </a:r>
                      <a:r>
                        <a:rPr lang="lt-LT" sz="1800" b="0">
                          <a:solidFill>
                            <a:schemeClr val="tx1"/>
                          </a:solidFill>
                          <a:latin typeface="Calibri Light"/>
                        </a:rPr>
                        <a:t>stiprinti asmens savybių ir vertybių ugdymą; </a:t>
                      </a:r>
                      <a:endParaRPr lang="en-US" sz="1800" b="0">
                        <a:solidFill>
                          <a:schemeClr val="tx1"/>
                        </a:solidFill>
                        <a:latin typeface="Calibri Light"/>
                      </a:endParaRPr>
                    </a:p>
                    <a:p>
                      <a:pPr marL="285750" indent="-285750" algn="just">
                        <a:buFont typeface="Arial" panose="020B0604020202020204" pitchFamily="34" charset="0"/>
                        <a:buChar char="•"/>
                      </a:pPr>
                      <a:r>
                        <a:rPr lang="lt-LT" sz="1800" b="0">
                          <a:solidFill>
                            <a:schemeClr val="tx1"/>
                          </a:solidFill>
                          <a:latin typeface="Calibri Light"/>
                        </a:rPr>
                        <a:t>sukurti sąlygas kiekvienam mokiniui įgyti aukštesnius pasiekimus. </a:t>
                      </a:r>
                      <a:endParaRPr lang="en-US" sz="1800" b="0">
                        <a:solidFill>
                          <a:schemeClr val="tx1"/>
                        </a:solidFill>
                        <a:latin typeface="Calibri Light"/>
                      </a:endParaRPr>
                    </a:p>
                  </a:txBody>
                  <a:tcPr marL="60435" marR="60435" marT="0"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20159829"/>
                  </a:ext>
                </a:extLst>
              </a:tr>
              <a:tr h="58246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spcAft>
                          <a:spcPts val="0"/>
                        </a:spcAft>
                      </a:pPr>
                      <a:r>
                        <a:rPr lang="lt-LT" sz="1800">
                          <a:effectLst/>
                          <a:latin typeface="Calibri Light"/>
                        </a:rPr>
                        <a:t>Bendrosios ir integruojamosios programos.</a:t>
                      </a:r>
                      <a:endParaRPr lang="en-US" sz="1800">
                        <a:effectLst/>
                        <a:latin typeface="Calibri Light"/>
                        <a:ea typeface="Calibri"/>
                      </a:endParaRPr>
                    </a:p>
                  </a:txBody>
                  <a:tcPr marL="60435" marR="60435" marT="0"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spcAft>
                          <a:spcPts val="0"/>
                        </a:spcAft>
                      </a:pPr>
                      <a:endParaRPr lang="en-US" sz="1800">
                        <a:effectLst/>
                        <a:latin typeface="Times New Roman" panose="02020603050405020304" pitchFamily="18" charset="0"/>
                        <a:ea typeface="Calibri" panose="020F0502020204030204" pitchFamily="34" charset="0"/>
                      </a:endParaRPr>
                    </a:p>
                  </a:txBody>
                  <a:tcPr marL="60435" marR="60435" marT="0" marB="0">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spcAft>
                          <a:spcPts val="0"/>
                        </a:spcAft>
                      </a:pPr>
                      <a:r>
                        <a:rPr lang="lt-LT" sz="1800">
                          <a:effectLst/>
                          <a:latin typeface="Calibri Light"/>
                        </a:rPr>
                        <a:t>Integruojamosios programos ir kitas aktualus turinys įtrauktas į su turiniu susijusių dalykų bendrąsias programas.</a:t>
                      </a:r>
                      <a:endParaRPr lang="en-US" sz="1800">
                        <a:effectLst/>
                        <a:latin typeface="Calibri Light"/>
                        <a:ea typeface="Calibri"/>
                      </a:endParaRPr>
                    </a:p>
                  </a:txBody>
                  <a:tcPr marL="60435" marR="60435" marT="0"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5584460"/>
                  </a:ext>
                </a:extLst>
              </a:tr>
              <a:tr h="500481">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spcAft>
                          <a:spcPts val="0"/>
                        </a:spcAft>
                      </a:pPr>
                      <a:r>
                        <a:rPr lang="lt-LT" sz="1800">
                          <a:effectLst/>
                          <a:latin typeface="Calibri Light"/>
                        </a:rPr>
                        <a:t>Trys pasiekimų lygių požymiai.</a:t>
                      </a:r>
                      <a:endParaRPr lang="en-US" sz="1800">
                        <a:effectLst/>
                        <a:latin typeface="Calibri Light"/>
                        <a:ea typeface="Calibri"/>
                      </a:endParaRPr>
                    </a:p>
                  </a:txBody>
                  <a:tcPr marL="60435" marR="60435" marT="0"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spcAft>
                          <a:spcPts val="0"/>
                        </a:spcAft>
                      </a:pPr>
                      <a:endParaRPr lang="en-US" sz="1800">
                        <a:effectLst/>
                        <a:latin typeface="Times New Roman" panose="02020603050405020304" pitchFamily="18" charset="0"/>
                        <a:ea typeface="Calibri" panose="020F0502020204030204" pitchFamily="34" charset="0"/>
                      </a:endParaRPr>
                    </a:p>
                  </a:txBody>
                  <a:tcPr marL="60435" marR="60435" marT="0" marB="0">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spcAft>
                          <a:spcPts val="0"/>
                        </a:spcAft>
                      </a:pPr>
                      <a:r>
                        <a:rPr lang="lt-LT" sz="1800" dirty="0">
                          <a:effectLst/>
                          <a:latin typeface="Calibri Light"/>
                        </a:rPr>
                        <a:t>Keturi pasiekimų lygių požymiai.</a:t>
                      </a:r>
                      <a:endParaRPr lang="en-US" sz="1800" dirty="0">
                        <a:effectLst/>
                        <a:latin typeface="Calibri Light"/>
                        <a:ea typeface="Calibri"/>
                      </a:endParaRPr>
                    </a:p>
                  </a:txBody>
                  <a:tcPr marL="60435" marR="60435" marT="0"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8688411"/>
                  </a:ext>
                </a:extLst>
              </a:tr>
            </a:tbl>
          </a:graphicData>
        </a:graphic>
      </p:graphicFrame>
    </p:spTree>
    <p:extLst>
      <p:ext uri="{BB962C8B-B14F-4D97-AF65-F5344CB8AC3E}">
        <p14:creationId xmlns:p14="http://schemas.microsoft.com/office/powerpoint/2010/main" val="501426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B0C59-71E3-44B8-A8B2-25F592D75B86}"/>
              </a:ext>
            </a:extLst>
          </p:cNvPr>
          <p:cNvSpPr>
            <a:spLocks noGrp="1"/>
          </p:cNvSpPr>
          <p:nvPr>
            <p:ph type="title"/>
          </p:nvPr>
        </p:nvSpPr>
        <p:spPr/>
        <p:txBody>
          <a:bodyPr/>
          <a:lstStyle/>
          <a:p>
            <a:endParaRPr lang="lt-LT"/>
          </a:p>
        </p:txBody>
      </p:sp>
      <p:sp>
        <p:nvSpPr>
          <p:cNvPr id="3" name="Content Placeholder 2">
            <a:extLst>
              <a:ext uri="{FF2B5EF4-FFF2-40B4-BE49-F238E27FC236}">
                <a16:creationId xmlns:a16="http://schemas.microsoft.com/office/drawing/2014/main" id="{27D31CE6-5F1B-4A9D-8689-3FCA8366A970}"/>
              </a:ext>
            </a:extLst>
          </p:cNvPr>
          <p:cNvSpPr>
            <a:spLocks noGrp="1"/>
          </p:cNvSpPr>
          <p:nvPr>
            <p:ph idx="1"/>
          </p:nvPr>
        </p:nvSpPr>
        <p:spPr/>
        <p:txBody>
          <a:bodyPr/>
          <a:lstStyle/>
          <a:p>
            <a:endParaRPr lang="lt-LT"/>
          </a:p>
        </p:txBody>
      </p:sp>
      <p:sp>
        <p:nvSpPr>
          <p:cNvPr id="4" name="Rectangle 3">
            <a:extLst>
              <a:ext uri="{FF2B5EF4-FFF2-40B4-BE49-F238E27FC236}">
                <a16:creationId xmlns:a16="http://schemas.microsoft.com/office/drawing/2014/main" id="{14051054-EBDB-4D5F-8E57-1862217B3C66}"/>
              </a:ext>
            </a:extLst>
          </p:cNvPr>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2E7BB931-985F-4D26-A60F-439D9172B4A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pic>
        <p:nvPicPr>
          <p:cNvPr id="6" name="Picture 5">
            <a:extLst>
              <a:ext uri="{FF2B5EF4-FFF2-40B4-BE49-F238E27FC236}">
                <a16:creationId xmlns:a16="http://schemas.microsoft.com/office/drawing/2014/main" id="{BB186557-0CED-442E-885F-B2C1C643E48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52829"/>
          <a:stretch/>
        </p:blipFill>
        <p:spPr>
          <a:xfrm rot="16200000">
            <a:off x="11142421" y="5418250"/>
            <a:ext cx="1296780" cy="488875"/>
          </a:xfrm>
          <a:prstGeom prst="rect">
            <a:avLst/>
          </a:prstGeom>
        </p:spPr>
      </p:pic>
      <p:pic>
        <p:nvPicPr>
          <p:cNvPr id="7" name="Picture 6">
            <a:extLst>
              <a:ext uri="{FF2B5EF4-FFF2-40B4-BE49-F238E27FC236}">
                <a16:creationId xmlns:a16="http://schemas.microsoft.com/office/drawing/2014/main" id="{84FCA15C-353F-4A95-BDFF-BCE7F1742F0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32988"/>
          <a:stretch/>
        </p:blipFill>
        <p:spPr>
          <a:xfrm>
            <a:off x="1200265" y="5751829"/>
            <a:ext cx="1296780" cy="953771"/>
          </a:xfrm>
          <a:prstGeom prst="rect">
            <a:avLst/>
          </a:prstGeom>
        </p:spPr>
      </p:pic>
      <p:sp>
        <p:nvSpPr>
          <p:cNvPr id="8" name="TextBox 7">
            <a:extLst>
              <a:ext uri="{FF2B5EF4-FFF2-40B4-BE49-F238E27FC236}">
                <a16:creationId xmlns:a16="http://schemas.microsoft.com/office/drawing/2014/main" id="{D6777ACB-73FE-4311-AB6E-5BC2097E40C3}"/>
              </a:ext>
            </a:extLst>
          </p:cNvPr>
          <p:cNvSpPr txBox="1"/>
          <p:nvPr/>
        </p:nvSpPr>
        <p:spPr>
          <a:xfrm>
            <a:off x="8564438"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
        <p:nvSpPr>
          <p:cNvPr id="9" name="CuadroTexto 395">
            <a:extLst>
              <a:ext uri="{FF2B5EF4-FFF2-40B4-BE49-F238E27FC236}">
                <a16:creationId xmlns:a16="http://schemas.microsoft.com/office/drawing/2014/main" id="{0047FFA2-16F1-4772-B377-728A83493412}"/>
              </a:ext>
            </a:extLst>
          </p:cNvPr>
          <p:cNvSpPr txBox="1"/>
          <p:nvPr/>
        </p:nvSpPr>
        <p:spPr>
          <a:xfrm>
            <a:off x="5847347" y="1665515"/>
            <a:ext cx="3265449" cy="369332"/>
          </a:xfrm>
          <a:prstGeom prst="rect">
            <a:avLst/>
          </a:prstGeom>
          <a:noFill/>
        </p:spPr>
        <p:txBody>
          <a:bodyPr wrap="square" rtlCol="0">
            <a:spAutoFit/>
          </a:bodyPr>
          <a:lstStyle/>
          <a:p>
            <a:r>
              <a:rPr lang="lt-LT" b="1">
                <a:solidFill>
                  <a:prstClr val="black"/>
                </a:solidFill>
                <a:latin typeface="Calibri" panose="020F0502020204030204"/>
                <a:ea typeface="Lato" charset="0"/>
                <a:cs typeface="Lato" charset="0"/>
              </a:rPr>
              <a:t>Pažinimo kompetencija</a:t>
            </a:r>
            <a:endParaRPr lang="en-US" b="1">
              <a:solidFill>
                <a:prstClr val="black"/>
              </a:solidFill>
              <a:latin typeface="Calibri" panose="020F0502020204030204"/>
              <a:ea typeface="Lato" charset="0"/>
              <a:cs typeface="Lato" charset="0"/>
            </a:endParaRPr>
          </a:p>
        </p:txBody>
      </p:sp>
      <p:sp>
        <p:nvSpPr>
          <p:cNvPr id="10" name="Rectangle 56">
            <a:extLst>
              <a:ext uri="{FF2B5EF4-FFF2-40B4-BE49-F238E27FC236}">
                <a16:creationId xmlns:a16="http://schemas.microsoft.com/office/drawing/2014/main" id="{CD07813C-D8A6-4309-B7DC-245AD4540BF0}"/>
              </a:ext>
            </a:extLst>
          </p:cNvPr>
          <p:cNvSpPr/>
          <p:nvPr/>
        </p:nvSpPr>
        <p:spPr>
          <a:xfrm>
            <a:off x="5847809" y="2065182"/>
            <a:ext cx="4081691" cy="1015663"/>
          </a:xfrm>
          <a:prstGeom prst="rect">
            <a:avLst/>
          </a:prstGeom>
        </p:spPr>
        <p:txBody>
          <a:bodyPr wrap="square" lIns="91440" tIns="45720" rIns="91440" bIns="45720" anchor="t">
            <a:spAutoFit/>
          </a:bodyPr>
          <a:lstStyle/>
          <a:p>
            <a:r>
              <a:rPr lang="lt-LT" sz="1200">
                <a:solidFill>
                  <a:prstClr val="black"/>
                </a:solidFill>
                <a:latin typeface="Calibri" panose="020F0502020204030204"/>
              </a:rPr>
              <a:t>tai motyvacija ir gebėjimai pažinti save ir pasaulį, įgyjami suvokiant [perimant] žmonijos kultūrinę patirtį. Ji apima dalyko žinias ir gebėjimus, kritinio mąstymo, problemų sprendimo, mokėjimo mokytis gebėjimus. Mokyklinis pažinimas reikalauja valios, pastangų ir atkaklumo</a:t>
            </a:r>
            <a:endParaRPr lang="en-US" sz="1200">
              <a:solidFill>
                <a:prstClr val="black"/>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11" name="CuadroTexto 395">
            <a:extLst>
              <a:ext uri="{FF2B5EF4-FFF2-40B4-BE49-F238E27FC236}">
                <a16:creationId xmlns:a16="http://schemas.microsoft.com/office/drawing/2014/main" id="{65ADD9A7-287B-4891-B4C2-41DEE714AAFD}"/>
              </a:ext>
            </a:extLst>
          </p:cNvPr>
          <p:cNvSpPr txBox="1"/>
          <p:nvPr/>
        </p:nvSpPr>
        <p:spPr>
          <a:xfrm>
            <a:off x="5890283" y="4534688"/>
            <a:ext cx="3976649" cy="369332"/>
          </a:xfrm>
          <a:prstGeom prst="rect">
            <a:avLst/>
          </a:prstGeom>
          <a:noFill/>
        </p:spPr>
        <p:txBody>
          <a:bodyPr wrap="square" rtlCol="0">
            <a:spAutoFit/>
          </a:bodyPr>
          <a:lstStyle/>
          <a:p>
            <a:r>
              <a:rPr lang="lt-LT" b="1">
                <a:solidFill>
                  <a:prstClr val="black"/>
                </a:solidFill>
                <a:latin typeface="Calibri" panose="020F0502020204030204"/>
                <a:ea typeface="Lato" charset="0"/>
                <a:cs typeface="Lato" charset="0"/>
              </a:rPr>
              <a:t>Kultūrinė kompetencija</a:t>
            </a:r>
            <a:endParaRPr lang="en-US" b="1">
              <a:solidFill>
                <a:prstClr val="black"/>
              </a:solidFill>
              <a:latin typeface="Calibri" panose="020F0502020204030204"/>
              <a:ea typeface="Lato" charset="0"/>
              <a:cs typeface="Lato" charset="0"/>
            </a:endParaRPr>
          </a:p>
        </p:txBody>
      </p:sp>
      <p:sp>
        <p:nvSpPr>
          <p:cNvPr id="12" name="Rectangle 56">
            <a:extLst>
              <a:ext uri="{FF2B5EF4-FFF2-40B4-BE49-F238E27FC236}">
                <a16:creationId xmlns:a16="http://schemas.microsoft.com/office/drawing/2014/main" id="{537FC8DD-42D2-4B3E-B093-32588E3F9AD5}"/>
              </a:ext>
            </a:extLst>
          </p:cNvPr>
          <p:cNvSpPr/>
          <p:nvPr/>
        </p:nvSpPr>
        <p:spPr>
          <a:xfrm>
            <a:off x="5891958" y="4887509"/>
            <a:ext cx="4323442" cy="461665"/>
          </a:xfrm>
          <a:prstGeom prst="rect">
            <a:avLst/>
          </a:prstGeom>
        </p:spPr>
        <p:txBody>
          <a:bodyPr wrap="square" lIns="91440" tIns="45720" rIns="91440" bIns="45720" anchor="t">
            <a:spAutoFit/>
          </a:bodyPr>
          <a:lstStyle/>
          <a:p>
            <a:r>
              <a:rPr lang="lt-LT" sz="1200">
                <a:solidFill>
                  <a:prstClr val="black"/>
                </a:solidFill>
                <a:latin typeface="Calibri" panose="020F0502020204030204"/>
              </a:rPr>
              <a:t>tai kultūrinis savimonė, grįsta žiniomis, aktyvia kultūrine raiška ir kultūriniu sąmoningumu</a:t>
            </a:r>
            <a:endParaRPr lang="lt-LT" sz="1200">
              <a:solidFill>
                <a:prstClr val="black"/>
              </a:solidFill>
              <a:latin typeface="Calibri" panose="020F0502020204030204"/>
              <a:ea typeface="Lato Light" panose="020F0502020204030203" pitchFamily="34" charset="0"/>
              <a:cs typeface="Calibri"/>
            </a:endParaRPr>
          </a:p>
        </p:txBody>
      </p:sp>
      <p:sp>
        <p:nvSpPr>
          <p:cNvPr id="13" name="CuadroTexto 395">
            <a:extLst>
              <a:ext uri="{FF2B5EF4-FFF2-40B4-BE49-F238E27FC236}">
                <a16:creationId xmlns:a16="http://schemas.microsoft.com/office/drawing/2014/main" id="{C0407601-8EA7-4166-B5B2-55CCCD0ECBA8}"/>
              </a:ext>
            </a:extLst>
          </p:cNvPr>
          <p:cNvSpPr txBox="1"/>
          <p:nvPr/>
        </p:nvSpPr>
        <p:spPr>
          <a:xfrm>
            <a:off x="5901524" y="3122549"/>
            <a:ext cx="3444743" cy="369332"/>
          </a:xfrm>
          <a:prstGeom prst="rect">
            <a:avLst/>
          </a:prstGeom>
          <a:noFill/>
        </p:spPr>
        <p:txBody>
          <a:bodyPr wrap="square" rtlCol="0">
            <a:spAutoFit/>
          </a:bodyPr>
          <a:lstStyle/>
          <a:p>
            <a:r>
              <a:rPr lang="lt-LT" b="1">
                <a:solidFill>
                  <a:prstClr val="black"/>
                </a:solidFill>
                <a:latin typeface="Calibri" panose="020F0502020204030204"/>
                <a:ea typeface="Lato" charset="0"/>
                <a:cs typeface="Lato" charset="0"/>
              </a:rPr>
              <a:t>Pilietiškumo kompetencija</a:t>
            </a:r>
            <a:endParaRPr lang="en-US" b="1">
              <a:solidFill>
                <a:prstClr val="black"/>
              </a:solidFill>
              <a:latin typeface="Calibri" panose="020F0502020204030204"/>
              <a:ea typeface="Lato" charset="0"/>
              <a:cs typeface="Lato" charset="0"/>
            </a:endParaRPr>
          </a:p>
        </p:txBody>
      </p:sp>
      <p:sp>
        <p:nvSpPr>
          <p:cNvPr id="14" name="Rectangle 56">
            <a:extLst>
              <a:ext uri="{FF2B5EF4-FFF2-40B4-BE49-F238E27FC236}">
                <a16:creationId xmlns:a16="http://schemas.microsoft.com/office/drawing/2014/main" id="{1961426C-6B6B-4068-BE9A-17DC14CF66F9}"/>
              </a:ext>
            </a:extLst>
          </p:cNvPr>
          <p:cNvSpPr/>
          <p:nvPr/>
        </p:nvSpPr>
        <p:spPr>
          <a:xfrm>
            <a:off x="5899830" y="3487386"/>
            <a:ext cx="3719226" cy="830997"/>
          </a:xfrm>
          <a:prstGeom prst="rect">
            <a:avLst/>
          </a:prstGeom>
        </p:spPr>
        <p:txBody>
          <a:bodyPr wrap="square" lIns="91440" tIns="45720" rIns="91440" bIns="45720" anchor="t">
            <a:spAutoFit/>
          </a:bodyPr>
          <a:lstStyle/>
          <a:p>
            <a:r>
              <a:rPr lang="lt-LT" sz="1200">
                <a:solidFill>
                  <a:prstClr val="black"/>
                </a:solidFill>
                <a:latin typeface="Calibri" panose="020F0502020204030204"/>
              </a:rPr>
              <a:t>tai </a:t>
            </a:r>
            <a:r>
              <a:rPr lang="lt-LT" sz="1200">
                <a:solidFill>
                  <a:prstClr val="black"/>
                </a:solidFill>
                <a:latin typeface="Calibri" panose="020F0502020204030204"/>
                <a:ea typeface="+mn-lt"/>
                <a:cs typeface="Calibri" panose="020F0502020204030204"/>
              </a:rPr>
              <a:t> pilietinį tapatumas ir pilietinė galia, grįsta vertybėmis</a:t>
            </a:r>
            <a:r>
              <a:rPr lang="lt-LT" sz="1200">
                <a:solidFill>
                  <a:prstClr val="black"/>
                </a:solidFill>
                <a:latin typeface="Calibri" panose="020F0502020204030204"/>
              </a:rPr>
              <a:t>, nuostatomis, žiniomis ir praktinio veikimo gebėjimais, įgalinančiais kartu su kitais atsakingai kurti demokratišką visuomenę, stiprinti Lietuvos valstybingumą </a:t>
            </a:r>
            <a:endParaRPr lang="lt-LT" sz="1200">
              <a:solidFill>
                <a:prstClr val="black"/>
              </a:solidFill>
              <a:latin typeface="Calibri" panose="020F0502020204030204"/>
              <a:ea typeface="Lato Light" panose="020F0502020204030203" pitchFamily="34" charset="0"/>
              <a:cs typeface="Calibri"/>
            </a:endParaRPr>
          </a:p>
        </p:txBody>
      </p:sp>
      <p:sp>
        <p:nvSpPr>
          <p:cNvPr id="15" name="CuadroTexto 395">
            <a:extLst>
              <a:ext uri="{FF2B5EF4-FFF2-40B4-BE49-F238E27FC236}">
                <a16:creationId xmlns:a16="http://schemas.microsoft.com/office/drawing/2014/main" id="{97E9E208-319E-4E19-9DB5-A90CB8F7E20F}"/>
              </a:ext>
            </a:extLst>
          </p:cNvPr>
          <p:cNvSpPr txBox="1"/>
          <p:nvPr/>
        </p:nvSpPr>
        <p:spPr>
          <a:xfrm>
            <a:off x="910371" y="1346491"/>
            <a:ext cx="4104098" cy="369332"/>
          </a:xfrm>
          <a:prstGeom prst="rect">
            <a:avLst/>
          </a:prstGeom>
          <a:noFill/>
        </p:spPr>
        <p:txBody>
          <a:bodyPr wrap="square" lIns="91440" tIns="45720" rIns="91440" bIns="45720" rtlCol="0" anchor="t">
            <a:spAutoFit/>
          </a:bodyPr>
          <a:lstStyle/>
          <a:p>
            <a:r>
              <a:rPr lang="lt-LT" b="1" dirty="0">
                <a:solidFill>
                  <a:prstClr val="black"/>
                </a:solidFill>
                <a:latin typeface="Calibri" panose="020F0502020204030204"/>
                <a:ea typeface="Lato" charset="0"/>
                <a:cs typeface="Lato" charset="0"/>
              </a:rPr>
              <a:t>Komunikavimo kompetencija</a:t>
            </a:r>
            <a:endParaRPr lang="en-US" b="1" dirty="0">
              <a:solidFill>
                <a:prstClr val="black"/>
              </a:solidFill>
              <a:latin typeface="Calibri" panose="020F0502020204030204"/>
              <a:ea typeface="Lato" charset="0"/>
              <a:cs typeface="Lato" charset="0"/>
            </a:endParaRPr>
          </a:p>
        </p:txBody>
      </p:sp>
      <p:sp>
        <p:nvSpPr>
          <p:cNvPr id="16" name="Rectangle 56">
            <a:extLst>
              <a:ext uri="{FF2B5EF4-FFF2-40B4-BE49-F238E27FC236}">
                <a16:creationId xmlns:a16="http://schemas.microsoft.com/office/drawing/2014/main" id="{BD6B8694-7982-4F65-993D-D8231DBA97DF}"/>
              </a:ext>
            </a:extLst>
          </p:cNvPr>
          <p:cNvSpPr/>
          <p:nvPr/>
        </p:nvSpPr>
        <p:spPr>
          <a:xfrm>
            <a:off x="880532" y="1711804"/>
            <a:ext cx="3878507" cy="830997"/>
          </a:xfrm>
          <a:prstGeom prst="rect">
            <a:avLst/>
          </a:prstGeom>
        </p:spPr>
        <p:txBody>
          <a:bodyPr wrap="square" lIns="91440" tIns="45720" rIns="91440" bIns="45720" anchor="t">
            <a:spAutoFit/>
          </a:bodyPr>
          <a:lstStyle/>
          <a:p>
            <a:r>
              <a:rPr lang="lt-LT" sz="1200" dirty="0">
                <a:solidFill>
                  <a:prstClr val="black"/>
                </a:solidFill>
                <a:latin typeface="Calibri" panose="020F0502020204030204"/>
              </a:rPr>
              <a:t>tai motyvacija ir gebėjimai kurti, perduoti ir suprasti žinias (faktus, požiūrius ar asmenines nuostatas) etiškai naudojantis verbalinėmis ir neverbalinėmis priemonėmis ir technologijomis</a:t>
            </a:r>
            <a:endParaRPr lang="en-US" sz="1200" dirty="0">
              <a:solidFill>
                <a:prstClr val="black"/>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17" name="CuadroTexto 395">
            <a:extLst>
              <a:ext uri="{FF2B5EF4-FFF2-40B4-BE49-F238E27FC236}">
                <a16:creationId xmlns:a16="http://schemas.microsoft.com/office/drawing/2014/main" id="{77834456-6182-4F26-9D5A-4BA203256AA2}"/>
              </a:ext>
            </a:extLst>
          </p:cNvPr>
          <p:cNvSpPr txBox="1"/>
          <p:nvPr/>
        </p:nvSpPr>
        <p:spPr>
          <a:xfrm>
            <a:off x="829454" y="2605011"/>
            <a:ext cx="3759484" cy="646331"/>
          </a:xfrm>
          <a:prstGeom prst="rect">
            <a:avLst/>
          </a:prstGeom>
          <a:noFill/>
        </p:spPr>
        <p:txBody>
          <a:bodyPr wrap="square" lIns="91440" tIns="45720" rIns="91440" bIns="45720" rtlCol="0" anchor="t">
            <a:spAutoFit/>
          </a:bodyPr>
          <a:lstStyle/>
          <a:p>
            <a:r>
              <a:rPr lang="lt-LT" b="1" dirty="0">
                <a:solidFill>
                  <a:prstClr val="black"/>
                </a:solidFill>
                <a:latin typeface="Calibri" panose="020F0502020204030204"/>
                <a:ea typeface="Lato" charset="0"/>
                <a:cs typeface="Lato" charset="0"/>
              </a:rPr>
              <a:t>Socialinė, emocinė ir sveikos gyvensenos kompetencija</a:t>
            </a:r>
            <a:endParaRPr lang="en-US" b="1" dirty="0">
              <a:solidFill>
                <a:prstClr val="black"/>
              </a:solidFill>
              <a:latin typeface="Calibri" panose="020F0502020204030204"/>
              <a:ea typeface="Lato" charset="0"/>
              <a:cs typeface="Lato" charset="0"/>
            </a:endParaRPr>
          </a:p>
        </p:txBody>
      </p:sp>
      <p:sp>
        <p:nvSpPr>
          <p:cNvPr id="18" name="Rectangle 56">
            <a:extLst>
              <a:ext uri="{FF2B5EF4-FFF2-40B4-BE49-F238E27FC236}">
                <a16:creationId xmlns:a16="http://schemas.microsoft.com/office/drawing/2014/main" id="{3B899232-4399-4DFE-81D6-915AD784C09D}"/>
              </a:ext>
            </a:extLst>
          </p:cNvPr>
          <p:cNvSpPr/>
          <p:nvPr/>
        </p:nvSpPr>
        <p:spPr>
          <a:xfrm>
            <a:off x="825356" y="3259558"/>
            <a:ext cx="3648274" cy="830997"/>
          </a:xfrm>
          <a:prstGeom prst="rect">
            <a:avLst/>
          </a:prstGeom>
        </p:spPr>
        <p:txBody>
          <a:bodyPr wrap="square" lIns="91440" tIns="45720" rIns="91440" bIns="45720" anchor="t">
            <a:spAutoFit/>
          </a:bodyPr>
          <a:lstStyle/>
          <a:p>
            <a:r>
              <a:rPr lang="lt-LT" sz="1200">
                <a:solidFill>
                  <a:prstClr val="black"/>
                </a:solidFill>
                <a:latin typeface="Calibri" panose="020F0502020204030204"/>
              </a:rPr>
              <a:t>asmens savimonė ir savitvarda, socialinis sąmoningumas, tarpusavio santykių kūrimo gebėjimai, atsakingas sprendimų priėmimas ir asmens rūpinimasis fizine ir psichine sveikata</a:t>
            </a:r>
            <a:endParaRPr lang="en-US" sz="1200">
              <a:solidFill>
                <a:prstClr val="black"/>
              </a:solidFill>
              <a:latin typeface="Calibri" panose="020F0502020204030204"/>
              <a:ea typeface="Lato Light" panose="020F0502020204030203" pitchFamily="34" charset="0"/>
              <a:cs typeface="Lato Light" panose="020F0502020204030203" pitchFamily="34" charset="0"/>
            </a:endParaRPr>
          </a:p>
        </p:txBody>
      </p:sp>
      <p:sp>
        <p:nvSpPr>
          <p:cNvPr id="19" name="CuadroTexto 395">
            <a:extLst>
              <a:ext uri="{FF2B5EF4-FFF2-40B4-BE49-F238E27FC236}">
                <a16:creationId xmlns:a16="http://schemas.microsoft.com/office/drawing/2014/main" id="{E5B7B4AE-2F91-464C-8988-F35E16AE21E8}"/>
              </a:ext>
            </a:extLst>
          </p:cNvPr>
          <p:cNvSpPr txBox="1"/>
          <p:nvPr/>
        </p:nvSpPr>
        <p:spPr>
          <a:xfrm>
            <a:off x="813664" y="4318530"/>
            <a:ext cx="3774455" cy="369332"/>
          </a:xfrm>
          <a:prstGeom prst="rect">
            <a:avLst/>
          </a:prstGeom>
          <a:noFill/>
        </p:spPr>
        <p:txBody>
          <a:bodyPr wrap="square" lIns="91440" tIns="45720" rIns="91440" bIns="45720" rtlCol="0" anchor="t">
            <a:spAutoFit/>
          </a:bodyPr>
          <a:lstStyle/>
          <a:p>
            <a:r>
              <a:rPr lang="lt-LT" b="1">
                <a:solidFill>
                  <a:prstClr val="black"/>
                </a:solidFill>
                <a:latin typeface="Calibri" panose="020F0502020204030204"/>
                <a:ea typeface="Lato" charset="0"/>
                <a:cs typeface="Lato" charset="0"/>
              </a:rPr>
              <a:t>Kūrybiškumo kompetencija</a:t>
            </a:r>
            <a:endParaRPr lang="en-US" b="1">
              <a:solidFill>
                <a:prstClr val="black"/>
              </a:solidFill>
              <a:latin typeface="Calibri" panose="020F0502020204030204"/>
              <a:ea typeface="Lato" charset="0"/>
              <a:cs typeface="Lato" charset="0"/>
            </a:endParaRPr>
          </a:p>
        </p:txBody>
      </p:sp>
      <p:sp>
        <p:nvSpPr>
          <p:cNvPr id="20" name="Rectangle 56">
            <a:extLst>
              <a:ext uri="{FF2B5EF4-FFF2-40B4-BE49-F238E27FC236}">
                <a16:creationId xmlns:a16="http://schemas.microsoft.com/office/drawing/2014/main" id="{EF1C1901-2A65-4C79-9CEF-CEF83AA906A6}"/>
              </a:ext>
            </a:extLst>
          </p:cNvPr>
          <p:cNvSpPr/>
          <p:nvPr/>
        </p:nvSpPr>
        <p:spPr>
          <a:xfrm>
            <a:off x="831426" y="4721122"/>
            <a:ext cx="3800463" cy="646331"/>
          </a:xfrm>
          <a:prstGeom prst="rect">
            <a:avLst/>
          </a:prstGeom>
        </p:spPr>
        <p:txBody>
          <a:bodyPr wrap="square" lIns="91440" tIns="45720" rIns="91440" bIns="45720" anchor="t">
            <a:spAutoFit/>
          </a:bodyPr>
          <a:lstStyle/>
          <a:p>
            <a:r>
              <a:rPr lang="lt-LT" sz="1200">
                <a:solidFill>
                  <a:prstClr val="black"/>
                </a:solidFill>
                <a:latin typeface="Calibri" panose="020F0502020204030204"/>
              </a:rPr>
              <a:t>tai tyrinėjimas, generavimas, kūrimas, vertinimas sau ir kitiems reikšmingų kūrybinių idėjų, produktų, problemų sprendimų, išlaikant darnų santykį su savimi ir aplinka</a:t>
            </a:r>
            <a:endParaRPr lang="en-US" sz="1200">
              <a:solidFill>
                <a:prstClr val="black"/>
              </a:solidFill>
              <a:latin typeface="Calibri" panose="020F0502020204030204"/>
              <a:ea typeface="Lato Light" panose="020F0502020204030203" pitchFamily="34" charset="0"/>
              <a:cs typeface="Lato Light" panose="020F0502020204030203" pitchFamily="34" charset="0"/>
            </a:endParaRPr>
          </a:p>
        </p:txBody>
      </p:sp>
      <p:sp>
        <p:nvSpPr>
          <p:cNvPr id="21" name="CuadroTexto 598">
            <a:extLst>
              <a:ext uri="{FF2B5EF4-FFF2-40B4-BE49-F238E27FC236}">
                <a16:creationId xmlns:a16="http://schemas.microsoft.com/office/drawing/2014/main" id="{D52C482D-E178-4376-AAC4-3D5758A4F77E}"/>
              </a:ext>
            </a:extLst>
          </p:cNvPr>
          <p:cNvSpPr txBox="1"/>
          <p:nvPr/>
        </p:nvSpPr>
        <p:spPr>
          <a:xfrm>
            <a:off x="747812" y="401486"/>
            <a:ext cx="10942452" cy="584775"/>
          </a:xfrm>
          <a:prstGeom prst="rect">
            <a:avLst/>
          </a:prstGeom>
          <a:noFill/>
        </p:spPr>
        <p:txBody>
          <a:bodyPr wrap="square" lIns="91440" tIns="45720" rIns="91440" bIns="45720" rtlCol="0" anchor="t">
            <a:spAutoFit/>
          </a:bodyPr>
          <a:lstStyle/>
          <a:p>
            <a:r>
              <a:rPr lang="lt-LT" sz="3200" b="1" dirty="0">
                <a:solidFill>
                  <a:schemeClr val="accent6">
                    <a:lumMod val="50000"/>
                  </a:schemeClr>
                </a:solidFill>
                <a:latin typeface="Segoe UI" panose="020B0502040204020203" pitchFamily="34" charset="0"/>
                <a:ea typeface="Lato Heavy" charset="0"/>
                <a:cs typeface="Segoe UI" panose="020B0502040204020203" pitchFamily="34" charset="0"/>
              </a:rPr>
              <a:t>Kompetencijomis grįstas ugdymo turinys</a:t>
            </a:r>
            <a:endParaRPr lang="en-US" sz="3200" b="1" dirty="0">
              <a:solidFill>
                <a:schemeClr val="accent6">
                  <a:lumMod val="50000"/>
                </a:schemeClr>
              </a:solidFill>
              <a:latin typeface="Segoe UI" panose="020B0502040204020203" pitchFamily="34" charset="0"/>
              <a:ea typeface="Lato Heavy" charset="0"/>
              <a:cs typeface="Segoe UI" panose="020B0502040204020203" pitchFamily="34" charset="0"/>
            </a:endParaRPr>
          </a:p>
        </p:txBody>
      </p:sp>
      <p:sp>
        <p:nvSpPr>
          <p:cNvPr id="22" name="CuadroTexto 395">
            <a:extLst>
              <a:ext uri="{FF2B5EF4-FFF2-40B4-BE49-F238E27FC236}">
                <a16:creationId xmlns:a16="http://schemas.microsoft.com/office/drawing/2014/main" id="{8E4EA570-0C93-44FF-AE19-CB11E51D76B0}"/>
              </a:ext>
            </a:extLst>
          </p:cNvPr>
          <p:cNvSpPr txBox="1"/>
          <p:nvPr/>
        </p:nvSpPr>
        <p:spPr>
          <a:xfrm>
            <a:off x="829792" y="5451841"/>
            <a:ext cx="3976649" cy="369332"/>
          </a:xfrm>
          <a:prstGeom prst="rect">
            <a:avLst/>
          </a:prstGeom>
          <a:noFill/>
        </p:spPr>
        <p:txBody>
          <a:bodyPr wrap="square" rtlCol="0">
            <a:spAutoFit/>
          </a:bodyPr>
          <a:lstStyle/>
          <a:p>
            <a:r>
              <a:rPr lang="lt-LT" b="1">
                <a:solidFill>
                  <a:prstClr val="black"/>
                </a:solidFill>
                <a:latin typeface="Calibri" panose="020F0502020204030204"/>
                <a:ea typeface="Lato" charset="0"/>
                <a:cs typeface="Lato" charset="0"/>
              </a:rPr>
              <a:t>Skaitmeninė kompetencija</a:t>
            </a:r>
            <a:endParaRPr lang="en-US" b="1">
              <a:solidFill>
                <a:prstClr val="black"/>
              </a:solidFill>
              <a:latin typeface="Calibri" panose="020F0502020204030204"/>
              <a:ea typeface="Lato" charset="0"/>
              <a:cs typeface="Lato" charset="0"/>
            </a:endParaRPr>
          </a:p>
        </p:txBody>
      </p:sp>
      <p:sp>
        <p:nvSpPr>
          <p:cNvPr id="23" name="Rectangle 56">
            <a:extLst>
              <a:ext uri="{FF2B5EF4-FFF2-40B4-BE49-F238E27FC236}">
                <a16:creationId xmlns:a16="http://schemas.microsoft.com/office/drawing/2014/main" id="{3E167C0B-425D-4BE5-A532-82145AC113F2}"/>
              </a:ext>
            </a:extLst>
          </p:cNvPr>
          <p:cNvSpPr/>
          <p:nvPr/>
        </p:nvSpPr>
        <p:spPr>
          <a:xfrm>
            <a:off x="829944" y="5827450"/>
            <a:ext cx="4238613" cy="1015663"/>
          </a:xfrm>
          <a:prstGeom prst="rect">
            <a:avLst/>
          </a:prstGeom>
        </p:spPr>
        <p:txBody>
          <a:bodyPr wrap="square" lIns="91440" tIns="45720" rIns="91440" bIns="45720" anchor="t">
            <a:spAutoFit/>
          </a:bodyPr>
          <a:lstStyle/>
          <a:p>
            <a:r>
              <a:rPr lang="lt-LT" sz="1200">
                <a:solidFill>
                  <a:prstClr val="black"/>
                </a:solidFill>
                <a:latin typeface="Calibri" panose="020F0502020204030204"/>
              </a:rPr>
              <a:t>tai motyvacija ir gebėjimas naudotis skaitmeninėmis technologijomis užduotims atlikti, mokytis, problemoms spręsti, dirbti, bendrauti ir bendradarbiauti, valdyti informaciją, efektyviai, efektyviai, tinkamai, saugiai, kritiškai, savarankiškai ir etiškai kurti ir dalytis skaitmeniniu turiniu</a:t>
            </a:r>
            <a:endParaRPr lang="lt-LT" sz="1200">
              <a:solidFill>
                <a:prstClr val="black"/>
              </a:solidFill>
              <a:latin typeface="Calibri" panose="020F0502020204030204"/>
              <a:ea typeface="Lato Light" panose="020F0502020204030203" pitchFamily="34" charset="0"/>
              <a:cs typeface="Calibri"/>
            </a:endParaRPr>
          </a:p>
        </p:txBody>
      </p:sp>
    </p:spTree>
    <p:extLst>
      <p:ext uri="{BB962C8B-B14F-4D97-AF65-F5344CB8AC3E}">
        <p14:creationId xmlns:p14="http://schemas.microsoft.com/office/powerpoint/2010/main" val="663840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B0C59-71E3-44B8-A8B2-25F592D75B86}"/>
              </a:ext>
            </a:extLst>
          </p:cNvPr>
          <p:cNvSpPr>
            <a:spLocks noGrp="1"/>
          </p:cNvSpPr>
          <p:nvPr>
            <p:ph type="title"/>
          </p:nvPr>
        </p:nvSpPr>
        <p:spPr/>
        <p:txBody>
          <a:bodyPr/>
          <a:lstStyle/>
          <a:p>
            <a:endParaRPr lang="lt-LT"/>
          </a:p>
        </p:txBody>
      </p:sp>
      <p:sp>
        <p:nvSpPr>
          <p:cNvPr id="3" name="Content Placeholder 2">
            <a:extLst>
              <a:ext uri="{FF2B5EF4-FFF2-40B4-BE49-F238E27FC236}">
                <a16:creationId xmlns:a16="http://schemas.microsoft.com/office/drawing/2014/main" id="{27D31CE6-5F1B-4A9D-8689-3FCA8366A970}"/>
              </a:ext>
            </a:extLst>
          </p:cNvPr>
          <p:cNvSpPr>
            <a:spLocks noGrp="1"/>
          </p:cNvSpPr>
          <p:nvPr>
            <p:ph idx="1"/>
          </p:nvPr>
        </p:nvSpPr>
        <p:spPr/>
        <p:txBody>
          <a:bodyPr/>
          <a:lstStyle/>
          <a:p>
            <a:endParaRPr lang="lt-LT"/>
          </a:p>
        </p:txBody>
      </p:sp>
      <p:sp>
        <p:nvSpPr>
          <p:cNvPr id="4" name="Rectangle 3">
            <a:extLst>
              <a:ext uri="{FF2B5EF4-FFF2-40B4-BE49-F238E27FC236}">
                <a16:creationId xmlns:a16="http://schemas.microsoft.com/office/drawing/2014/main" id="{14051054-EBDB-4D5F-8E57-1862217B3C66}"/>
              </a:ext>
            </a:extLst>
          </p:cNvPr>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2E7BB931-985F-4D26-A60F-439D9172B4A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pic>
        <p:nvPicPr>
          <p:cNvPr id="6" name="Picture 5">
            <a:extLst>
              <a:ext uri="{FF2B5EF4-FFF2-40B4-BE49-F238E27FC236}">
                <a16:creationId xmlns:a16="http://schemas.microsoft.com/office/drawing/2014/main" id="{BB186557-0CED-442E-885F-B2C1C643E48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52829"/>
          <a:stretch/>
        </p:blipFill>
        <p:spPr>
          <a:xfrm rot="16200000">
            <a:off x="11142421" y="5418250"/>
            <a:ext cx="1296780" cy="488875"/>
          </a:xfrm>
          <a:prstGeom prst="rect">
            <a:avLst/>
          </a:prstGeom>
        </p:spPr>
      </p:pic>
      <p:pic>
        <p:nvPicPr>
          <p:cNvPr id="7" name="Picture 6">
            <a:extLst>
              <a:ext uri="{FF2B5EF4-FFF2-40B4-BE49-F238E27FC236}">
                <a16:creationId xmlns:a16="http://schemas.microsoft.com/office/drawing/2014/main" id="{84FCA15C-353F-4A95-BDFF-BCE7F1742F0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32988"/>
          <a:stretch/>
        </p:blipFill>
        <p:spPr>
          <a:xfrm>
            <a:off x="1200265" y="5751829"/>
            <a:ext cx="1296780" cy="953771"/>
          </a:xfrm>
          <a:prstGeom prst="rect">
            <a:avLst/>
          </a:prstGeom>
        </p:spPr>
      </p:pic>
      <p:sp>
        <p:nvSpPr>
          <p:cNvPr id="8" name="TextBox 7">
            <a:extLst>
              <a:ext uri="{FF2B5EF4-FFF2-40B4-BE49-F238E27FC236}">
                <a16:creationId xmlns:a16="http://schemas.microsoft.com/office/drawing/2014/main" id="{D6777ACB-73FE-4311-AB6E-5BC2097E40C3}"/>
              </a:ext>
            </a:extLst>
          </p:cNvPr>
          <p:cNvSpPr txBox="1"/>
          <p:nvPr/>
        </p:nvSpPr>
        <p:spPr>
          <a:xfrm>
            <a:off x="8564438"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
        <p:nvSpPr>
          <p:cNvPr id="9" name="Title 1">
            <a:extLst>
              <a:ext uri="{FF2B5EF4-FFF2-40B4-BE49-F238E27FC236}">
                <a16:creationId xmlns:a16="http://schemas.microsoft.com/office/drawing/2014/main" id="{D9510495-8904-4C78-A3D7-35434095E367}"/>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chemeClr val="accent6">
                    <a:lumMod val="50000"/>
                  </a:schemeClr>
                </a:solidFill>
                <a:latin typeface="Segoe UI" panose="020B0502040204020203" pitchFamily="34" charset="0"/>
                <a:cs typeface="Segoe UI" panose="020B0502040204020203" pitchFamily="34" charset="0"/>
              </a:rPr>
              <a:t>Kompetencijos atnaujintose BP </a:t>
            </a:r>
          </a:p>
        </p:txBody>
      </p:sp>
      <p:sp>
        <p:nvSpPr>
          <p:cNvPr id="10" name="Content Placeholder 2">
            <a:extLst>
              <a:ext uri="{FF2B5EF4-FFF2-40B4-BE49-F238E27FC236}">
                <a16:creationId xmlns:a16="http://schemas.microsoft.com/office/drawing/2014/main" id="{C1AD26C2-1158-4107-B218-B4B2F78549D2}"/>
              </a:ext>
            </a:extLst>
          </p:cNvPr>
          <p:cNvSpPr txBox="1">
            <a:spLocks/>
          </p:cNvSpPr>
          <p:nvPr/>
        </p:nvSpPr>
        <p:spPr>
          <a:xfrm>
            <a:off x="838200" y="1690688"/>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lt-LT"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Visos kompetencijos yra svarbios ir ugdomos įgyvendinant visas Bendrąsias programas.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lt-LT"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Kiekvienos kompetencijos ugdymo intensyvumas priklauso nuo konkrečios Bendrosios programos.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lt-LT"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Kompetencijos dalykų bendrosiose programose išdėstytos pagal kompetencijos ugdymo intensyvumą, pradedant nuo didžiausio.</a:t>
            </a:r>
          </a:p>
        </p:txBody>
      </p:sp>
    </p:spTree>
    <p:extLst>
      <p:ext uri="{BB962C8B-B14F-4D97-AF65-F5344CB8AC3E}">
        <p14:creationId xmlns:p14="http://schemas.microsoft.com/office/powerpoint/2010/main" val="2005423835"/>
      </p:ext>
    </p:extLst>
  </p:cSld>
  <p:clrMapOvr>
    <a:masterClrMapping/>
  </p:clrMapOvr>
</p:sld>
</file>

<file path=ppt/theme/theme1.xml><?xml version="1.0" encoding="utf-8"?>
<a:theme xmlns:a="http://schemas.openxmlformats.org/drawingml/2006/main" name="Office Theme">
  <a:themeElements>
    <a:clrScheme name="Custom 7">
      <a:dk1>
        <a:sysClr val="windowText" lastClr="000000"/>
      </a:dk1>
      <a:lt1>
        <a:sysClr val="window" lastClr="FFFFFF"/>
      </a:lt1>
      <a:dk2>
        <a:srgbClr val="44546A"/>
      </a:dk2>
      <a:lt2>
        <a:srgbClr val="E7E6E6"/>
      </a:lt2>
      <a:accent1>
        <a:srgbClr val="006B3E"/>
      </a:accent1>
      <a:accent2>
        <a:srgbClr val="55C2CC"/>
      </a:accent2>
      <a:accent3>
        <a:srgbClr val="82C561"/>
      </a:accent3>
      <a:accent4>
        <a:srgbClr val="CDE8C0"/>
      </a:accent4>
      <a:accent5>
        <a:srgbClr val="4472C4"/>
      </a:accent5>
      <a:accent6>
        <a:srgbClr val="70AD47"/>
      </a:accent6>
      <a:hlink>
        <a:srgbClr val="0563C1"/>
      </a:hlink>
      <a:folHlink>
        <a:srgbClr val="954F72"/>
      </a:folHlink>
    </a:clrScheme>
    <a:fontScheme name="Custom 2">
      <a:majorFont>
        <a:latin typeface="HK Nova SemiBold"/>
        <a:ea typeface=""/>
        <a:cs typeface=""/>
      </a:majorFont>
      <a:minorFont>
        <a:latin typeface="HK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as" ma:contentTypeID="0x01010046F6A461589879448A31FE58AF87AF50" ma:contentTypeVersion="4" ma:contentTypeDescription="Kurkite naują dokumentą." ma:contentTypeScope="" ma:versionID="01e41008bd0ac3b8380ea6bce00792b6">
  <xsd:schema xmlns:xsd="http://www.w3.org/2001/XMLSchema" xmlns:xs="http://www.w3.org/2001/XMLSchema" xmlns:p="http://schemas.microsoft.com/office/2006/metadata/properties" xmlns:ns2="d8a2b045-6712-42dc-9dba-e6b5a8bbbed7" xmlns:ns3="d0da30a4-a9e4-46df-b703-27e180d935f7" targetNamespace="http://schemas.microsoft.com/office/2006/metadata/properties" ma:root="true" ma:fieldsID="d1c36d883cb82b51e3a8790bda94fcdb" ns2:_="" ns3:_="">
    <xsd:import namespace="d8a2b045-6712-42dc-9dba-e6b5a8bbbed7"/>
    <xsd:import namespace="d0da30a4-a9e4-46df-b703-27e180d935f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a2b045-6712-42dc-9dba-e6b5a8bbbe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0da30a4-a9e4-46df-b703-27e180d935f7" elementFormDefault="qualified">
    <xsd:import namespace="http://schemas.microsoft.com/office/2006/documentManagement/types"/>
    <xsd:import namespace="http://schemas.microsoft.com/office/infopath/2007/PartnerControls"/>
    <xsd:element name="SharedWithUsers" ma:index="10" nillable="true" ma:displayName="Bendrinama s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Bendrinta su išsamia informacija"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urinio tipas"/>
        <xsd:element ref="dc:title" minOccurs="0" maxOccurs="1" ma:index="4" ma:displayName="Antraštė"/>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B37CB69-2DEB-4036-8D7C-A7260B1DE4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a2b045-6712-42dc-9dba-e6b5a8bbbed7"/>
    <ds:schemaRef ds:uri="d0da30a4-a9e4-46df-b703-27e180d935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880174A-5B26-43F4-AF5C-507DF15C6F47}">
  <ds:schemaRefs>
    <ds:schemaRef ds:uri="http://schemas.microsoft.com/office/2006/documentManagement/types"/>
    <ds:schemaRef ds:uri="http://schemas.microsoft.com/office/2006/metadata/properties"/>
    <ds:schemaRef ds:uri="d0da30a4-a9e4-46df-b703-27e180d935f7"/>
    <ds:schemaRef ds:uri="http://purl.org/dc/terms/"/>
    <ds:schemaRef ds:uri="http://schemas.openxmlformats.org/package/2006/metadata/core-properties"/>
    <ds:schemaRef ds:uri="http://purl.org/dc/dcmitype/"/>
    <ds:schemaRef ds:uri="http://schemas.microsoft.com/office/infopath/2007/PartnerControls"/>
    <ds:schemaRef ds:uri="d8a2b045-6712-42dc-9dba-e6b5a8bbbed7"/>
    <ds:schemaRef ds:uri="http://www.w3.org/XML/1998/namespace"/>
    <ds:schemaRef ds:uri="http://purl.org/dc/elements/1.1/"/>
  </ds:schemaRefs>
</ds:datastoreItem>
</file>

<file path=customXml/itemProps3.xml><?xml version="1.0" encoding="utf-8"?>
<ds:datastoreItem xmlns:ds="http://schemas.openxmlformats.org/officeDocument/2006/customXml" ds:itemID="{96322E00-024B-4808-865B-205A3A0290B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4370</TotalTime>
  <Words>3640</Words>
  <Application>Microsoft Office PowerPoint</Application>
  <PresentationFormat>Plačiaekranė</PresentationFormat>
  <Paragraphs>513</Paragraphs>
  <Slides>30</Slides>
  <Notes>1</Notes>
  <HiddenSlides>0</HiddenSlides>
  <MMClips>0</MMClips>
  <ScaleCrop>false</ScaleCrop>
  <HeadingPairs>
    <vt:vector size="6" baseType="variant">
      <vt:variant>
        <vt:lpstr>Naudojami šriftai</vt:lpstr>
      </vt:variant>
      <vt:variant>
        <vt:i4>10</vt:i4>
      </vt:variant>
      <vt:variant>
        <vt:lpstr>Tema</vt:lpstr>
      </vt:variant>
      <vt:variant>
        <vt:i4>4</vt:i4>
      </vt:variant>
      <vt:variant>
        <vt:lpstr>Skaidrių pavadinimai</vt:lpstr>
      </vt:variant>
      <vt:variant>
        <vt:i4>30</vt:i4>
      </vt:variant>
    </vt:vector>
  </HeadingPairs>
  <TitlesOfParts>
    <vt:vector size="44" baseType="lpstr">
      <vt:lpstr>Arial</vt:lpstr>
      <vt:lpstr>Calibri</vt:lpstr>
      <vt:lpstr>Calibri Light</vt:lpstr>
      <vt:lpstr>HK Nova</vt:lpstr>
      <vt:lpstr>HK Nova SemiBold</vt:lpstr>
      <vt:lpstr>Lato Light</vt:lpstr>
      <vt:lpstr>Rockwell Nova Light</vt:lpstr>
      <vt:lpstr>Segoe Print</vt:lpstr>
      <vt:lpstr>Segoe UI</vt:lpstr>
      <vt:lpstr>Times New Roman</vt:lpstr>
      <vt:lpstr>Office Theme</vt:lpstr>
      <vt:lpstr>1_Office Theme</vt:lpstr>
      <vt:lpstr>„Office“ tema</vt:lpstr>
      <vt:lpstr>2_Office Theme</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 Rekomendacijose – atnaujinamų programų pritaikymas specialiųjų ugdymosi poreikių turintiems mokiniams </vt:lpstr>
      <vt:lpstr>„PowerPoint“ pateiktis</vt:lpstr>
      <vt:lpstr>„PowerPoint“ pateiktis</vt:lpstr>
      <vt:lpstr>„PowerPoint“ pateiktis</vt:lpstr>
      <vt:lpstr>„PowerPoint“ pateiktis</vt:lpstr>
      <vt:lpstr>„PowerPoint“ pateiktis</vt:lpstr>
      <vt:lpstr>„PowerPoint“ pateiktis</vt:lpstr>
      <vt:lpstr>Mokinio lygmuo. Ataskaita tėvams</vt:lpstr>
      <vt:lpstr>Mokyklos lygmuo</vt:lpstr>
      <vt:lpstr>Mokyklos lygmuo</vt:lpstr>
      <vt:lpstr>Mokymai švietimo bendruomenei</vt:lpstr>
      <vt:lpstr>Parama pedagogui ir švietimo įstaigų vadovams, pedagogų profesinis augimas ir kvalifikacijos tobulinimas</vt:lpstr>
      <vt:lpstr>Pedagogų rengimo ir edukologijos plėtra </vt:lpstr>
      <vt:lpstr>Pedagogų kvalifikacijos stebėsena bei  (įsi)vertinimas</vt:lpstr>
      <vt:lpstr>„PowerPoint“ pateiktis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Karolina</dc:creator>
  <cp:lastModifiedBy>DAINIUS ŽVIRDAUSKAS</cp:lastModifiedBy>
  <cp:revision>62</cp:revision>
  <dcterms:created xsi:type="dcterms:W3CDTF">2021-12-29T11:26:36Z</dcterms:created>
  <dcterms:modified xsi:type="dcterms:W3CDTF">2022-05-05T08:17:12Z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0x01010046F6A461589879448A31FE58AF87AF50</vt:lpwstr>
  </property>
</Properties>
</file>