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jfif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4" r:id="rId2"/>
    <p:sldId id="287" r:id="rId3"/>
    <p:sldId id="275" r:id="rId4"/>
    <p:sldId id="295" r:id="rId5"/>
    <p:sldId id="285" r:id="rId6"/>
    <p:sldId id="296" r:id="rId7"/>
    <p:sldId id="276" r:id="rId8"/>
    <p:sldId id="290" r:id="rId9"/>
    <p:sldId id="261" r:id="rId10"/>
    <p:sldId id="263" r:id="rId11"/>
    <p:sldId id="265" r:id="rId12"/>
    <p:sldId id="291" r:id="rId13"/>
    <p:sldId id="288" r:id="rId14"/>
    <p:sldId id="298" r:id="rId15"/>
    <p:sldId id="297" r:id="rId16"/>
  </p:sldIdLst>
  <p:sldSz cx="12192000" cy="6858000"/>
  <p:notesSz cx="6745288" cy="9882188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FD69"/>
    <a:srgbClr val="FEC4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6616" autoAdjust="0"/>
  </p:normalViewPr>
  <p:slideViewPr>
    <p:cSldViewPr snapToGrid="0">
      <p:cViewPr varScale="1">
        <p:scale>
          <a:sx n="60" d="100"/>
          <a:sy n="60" d="100"/>
        </p:scale>
        <p:origin x="-1664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24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5E1BB8-8EC0-4C5C-BAF0-58DD0DBBBF9B}" type="doc">
      <dgm:prSet loTypeId="urn:microsoft.com/office/officeart/2005/8/layout/cycle4" loCatId="relationship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lt-LT"/>
        </a:p>
      </dgm:t>
    </dgm:pt>
    <dgm:pt modelId="{025CB9C2-DFE4-41F1-A42F-83D896FAFBD2}">
      <dgm:prSet phldrT="[Tekstas]"/>
      <dgm:spPr/>
      <dgm:t>
        <a:bodyPr/>
        <a:lstStyle/>
        <a:p>
          <a:r>
            <a:rPr lang="lt-LT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 mokoma ir mokomasi</a:t>
          </a:r>
        </a:p>
      </dgm:t>
    </dgm:pt>
    <dgm:pt modelId="{49D987F4-B3C9-4029-9781-87007E7592A4}" type="parTrans" cxnId="{D2D73DD7-D34C-4EF2-B8CC-2B3FA2B01E05}">
      <dgm:prSet/>
      <dgm:spPr/>
      <dgm:t>
        <a:bodyPr/>
        <a:lstStyle/>
        <a:p>
          <a:endParaRPr lang="lt-LT"/>
        </a:p>
      </dgm:t>
    </dgm:pt>
    <dgm:pt modelId="{1C26B945-5B01-46C3-89C3-DDDD33BAD7D6}" type="sibTrans" cxnId="{D2D73DD7-D34C-4EF2-B8CC-2B3FA2B01E05}">
      <dgm:prSet/>
      <dgm:spPr/>
      <dgm:t>
        <a:bodyPr/>
        <a:lstStyle/>
        <a:p>
          <a:endParaRPr lang="lt-LT"/>
        </a:p>
      </dgm:t>
    </dgm:pt>
    <dgm:pt modelId="{F28DEBC8-7958-4F69-B8EC-B8EFD7D38419}">
      <dgm:prSet phldrT="[Tekstas]"/>
      <dgm:spPr/>
      <dgm:t>
        <a:bodyPr/>
        <a:lstStyle/>
        <a:p>
          <a:r>
            <a:rPr lang="lt-LT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Kaip mokoma ir mokomasi</a:t>
          </a:r>
        </a:p>
      </dgm:t>
    </dgm:pt>
    <dgm:pt modelId="{4F1D1B9F-B614-464B-8AE8-5B3D7529DDB6}" type="parTrans" cxnId="{458EE0DB-96D1-4872-8708-84C3FCDAE82B}">
      <dgm:prSet/>
      <dgm:spPr/>
      <dgm:t>
        <a:bodyPr/>
        <a:lstStyle/>
        <a:p>
          <a:endParaRPr lang="lt-LT"/>
        </a:p>
      </dgm:t>
    </dgm:pt>
    <dgm:pt modelId="{7FBD590E-1008-4984-9ECF-AA0F5BADFC21}" type="sibTrans" cxnId="{458EE0DB-96D1-4872-8708-84C3FCDAE82B}">
      <dgm:prSet/>
      <dgm:spPr/>
      <dgm:t>
        <a:bodyPr/>
        <a:lstStyle/>
        <a:p>
          <a:endParaRPr lang="lt-LT"/>
        </a:p>
      </dgm:t>
    </dgm:pt>
    <dgm:pt modelId="{9616D1D1-199F-49A1-8E3F-7574FBA03354}">
      <dgm:prSet phldrT="[Tekstas]"/>
      <dgm:spPr/>
      <dgm:t>
        <a:bodyPr/>
        <a:lstStyle/>
        <a:p>
          <a:r>
            <a:rPr lang="lt-LT" dirty="0">
              <a:solidFill>
                <a:schemeClr val="tx1"/>
              </a:solidFill>
            </a:rPr>
            <a:t>Kokios mokymo ir mokymosi priemonės naudojamos</a:t>
          </a:r>
        </a:p>
      </dgm:t>
    </dgm:pt>
    <dgm:pt modelId="{4042F3F6-E187-458A-8F56-98746D05F211}" type="parTrans" cxnId="{10F28FB2-AAE9-4C02-BBD4-214D656766E9}">
      <dgm:prSet/>
      <dgm:spPr/>
      <dgm:t>
        <a:bodyPr/>
        <a:lstStyle/>
        <a:p>
          <a:endParaRPr lang="lt-LT"/>
        </a:p>
      </dgm:t>
    </dgm:pt>
    <dgm:pt modelId="{0473E8F8-82DE-4962-BD76-95C9ADCDA212}" type="sibTrans" cxnId="{10F28FB2-AAE9-4C02-BBD4-214D656766E9}">
      <dgm:prSet/>
      <dgm:spPr/>
      <dgm:t>
        <a:bodyPr/>
        <a:lstStyle/>
        <a:p>
          <a:endParaRPr lang="lt-LT"/>
        </a:p>
      </dgm:t>
    </dgm:pt>
    <dgm:pt modelId="{59CE303D-84E6-4FD4-A96F-71720706590B}">
      <dgm:prSet phldrT="[Tekstas]"/>
      <dgm:spPr/>
      <dgm:t>
        <a:bodyPr/>
        <a:lstStyle/>
        <a:p>
          <a:r>
            <a:rPr lang="lt-LT" dirty="0">
              <a:solidFill>
                <a:schemeClr val="tx1"/>
              </a:solidFill>
            </a:rPr>
            <a:t>Kaip vertinama mokinių pažanga ir pasiekimai</a:t>
          </a:r>
        </a:p>
      </dgm:t>
    </dgm:pt>
    <dgm:pt modelId="{859F773A-C4DA-46F4-BB50-E63FEEB69395}" type="parTrans" cxnId="{AF2A2BD9-BA4A-43C9-8639-6821E73315DF}">
      <dgm:prSet/>
      <dgm:spPr/>
      <dgm:t>
        <a:bodyPr/>
        <a:lstStyle/>
        <a:p>
          <a:endParaRPr lang="lt-LT"/>
        </a:p>
      </dgm:t>
    </dgm:pt>
    <dgm:pt modelId="{D87F0D0A-CECB-4872-9041-9713C62F9181}" type="sibTrans" cxnId="{AF2A2BD9-BA4A-43C9-8639-6821E73315DF}">
      <dgm:prSet/>
      <dgm:spPr/>
      <dgm:t>
        <a:bodyPr/>
        <a:lstStyle/>
        <a:p>
          <a:endParaRPr lang="lt-LT"/>
        </a:p>
      </dgm:t>
    </dgm:pt>
    <dgm:pt modelId="{3408DB60-C082-471C-AB0F-158D660081F1}" type="pres">
      <dgm:prSet presAssocID="{0C5E1BB8-8EC0-4C5C-BAF0-58DD0DBBBF9B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75F3D40-2BBE-4407-B871-5A7E65919376}" type="pres">
      <dgm:prSet presAssocID="{0C5E1BB8-8EC0-4C5C-BAF0-58DD0DBBBF9B}" presName="children" presStyleCnt="0"/>
      <dgm:spPr/>
    </dgm:pt>
    <dgm:pt modelId="{98B1B97A-345D-42EF-BE71-2DDB91650F18}" type="pres">
      <dgm:prSet presAssocID="{0C5E1BB8-8EC0-4C5C-BAF0-58DD0DBBBF9B}" presName="childPlaceholder" presStyleCnt="0"/>
      <dgm:spPr/>
    </dgm:pt>
    <dgm:pt modelId="{4E837F80-2FB9-4902-A3FA-6ED733297FAC}" type="pres">
      <dgm:prSet presAssocID="{0C5E1BB8-8EC0-4C5C-BAF0-58DD0DBBBF9B}" presName="circle" presStyleCnt="0"/>
      <dgm:spPr/>
    </dgm:pt>
    <dgm:pt modelId="{C08CEFA3-A889-4BEE-9A67-8BB94937E232}" type="pres">
      <dgm:prSet presAssocID="{0C5E1BB8-8EC0-4C5C-BAF0-58DD0DBBBF9B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721C252-0469-4929-8F2D-F077E55BA490}" type="pres">
      <dgm:prSet presAssocID="{0C5E1BB8-8EC0-4C5C-BAF0-58DD0DBBBF9B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4D8EA4C-4886-43C5-8743-8B81D967D126}" type="pres">
      <dgm:prSet presAssocID="{0C5E1BB8-8EC0-4C5C-BAF0-58DD0DBBBF9B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564EE97-3182-432C-B588-A11A771858AC}" type="pres">
      <dgm:prSet presAssocID="{0C5E1BB8-8EC0-4C5C-BAF0-58DD0DBBBF9B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BAFA5F0-C21A-42D3-94A9-C1BB752EDF03}" type="pres">
      <dgm:prSet presAssocID="{0C5E1BB8-8EC0-4C5C-BAF0-58DD0DBBBF9B}" presName="quadrantPlaceholder" presStyleCnt="0"/>
      <dgm:spPr/>
    </dgm:pt>
    <dgm:pt modelId="{2A061863-0F27-473C-B256-5B3D07A8A5B9}" type="pres">
      <dgm:prSet presAssocID="{0C5E1BB8-8EC0-4C5C-BAF0-58DD0DBBBF9B}" presName="center1" presStyleLbl="fgShp" presStyleIdx="0" presStyleCnt="2"/>
      <dgm:spPr/>
    </dgm:pt>
    <dgm:pt modelId="{4D3EAC98-045E-4AA6-AFCF-8DE0413391D7}" type="pres">
      <dgm:prSet presAssocID="{0C5E1BB8-8EC0-4C5C-BAF0-58DD0DBBBF9B}" presName="center2" presStyleLbl="fgShp" presStyleIdx="1" presStyleCnt="2"/>
      <dgm:spPr/>
    </dgm:pt>
  </dgm:ptLst>
  <dgm:cxnLst>
    <dgm:cxn modelId="{D2D73DD7-D34C-4EF2-B8CC-2B3FA2B01E05}" srcId="{0C5E1BB8-8EC0-4C5C-BAF0-58DD0DBBBF9B}" destId="{025CB9C2-DFE4-41F1-A42F-83D896FAFBD2}" srcOrd="0" destOrd="0" parTransId="{49D987F4-B3C9-4029-9781-87007E7592A4}" sibTransId="{1C26B945-5B01-46C3-89C3-DDDD33BAD7D6}"/>
    <dgm:cxn modelId="{8854133F-F2B1-44D3-A817-857D06F68342}" type="presOf" srcId="{9616D1D1-199F-49A1-8E3F-7574FBA03354}" destId="{34D8EA4C-4886-43C5-8743-8B81D967D126}" srcOrd="0" destOrd="0" presId="urn:microsoft.com/office/officeart/2005/8/layout/cycle4"/>
    <dgm:cxn modelId="{D8BA61DA-0888-4596-860E-B512D7AE0376}" type="presOf" srcId="{025CB9C2-DFE4-41F1-A42F-83D896FAFBD2}" destId="{C08CEFA3-A889-4BEE-9A67-8BB94937E232}" srcOrd="0" destOrd="0" presId="urn:microsoft.com/office/officeart/2005/8/layout/cycle4"/>
    <dgm:cxn modelId="{10F28FB2-AAE9-4C02-BBD4-214D656766E9}" srcId="{0C5E1BB8-8EC0-4C5C-BAF0-58DD0DBBBF9B}" destId="{9616D1D1-199F-49A1-8E3F-7574FBA03354}" srcOrd="2" destOrd="0" parTransId="{4042F3F6-E187-458A-8F56-98746D05F211}" sibTransId="{0473E8F8-82DE-4962-BD76-95C9ADCDA212}"/>
    <dgm:cxn modelId="{CA021518-5138-4C3E-985C-C01ECBE50041}" type="presOf" srcId="{F28DEBC8-7958-4F69-B8EC-B8EFD7D38419}" destId="{4721C252-0469-4929-8F2D-F077E55BA490}" srcOrd="0" destOrd="0" presId="urn:microsoft.com/office/officeart/2005/8/layout/cycle4"/>
    <dgm:cxn modelId="{8582BD06-6CF9-43E6-B5BD-8ADE15519E51}" type="presOf" srcId="{59CE303D-84E6-4FD4-A96F-71720706590B}" destId="{B564EE97-3182-432C-B588-A11A771858AC}" srcOrd="0" destOrd="0" presId="urn:microsoft.com/office/officeart/2005/8/layout/cycle4"/>
    <dgm:cxn modelId="{458EE0DB-96D1-4872-8708-84C3FCDAE82B}" srcId="{0C5E1BB8-8EC0-4C5C-BAF0-58DD0DBBBF9B}" destId="{F28DEBC8-7958-4F69-B8EC-B8EFD7D38419}" srcOrd="1" destOrd="0" parTransId="{4F1D1B9F-B614-464B-8AE8-5B3D7529DDB6}" sibTransId="{7FBD590E-1008-4984-9ECF-AA0F5BADFC21}"/>
    <dgm:cxn modelId="{AF2A2BD9-BA4A-43C9-8639-6821E73315DF}" srcId="{0C5E1BB8-8EC0-4C5C-BAF0-58DD0DBBBF9B}" destId="{59CE303D-84E6-4FD4-A96F-71720706590B}" srcOrd="3" destOrd="0" parTransId="{859F773A-C4DA-46F4-BB50-E63FEEB69395}" sibTransId="{D87F0D0A-CECB-4872-9041-9713C62F9181}"/>
    <dgm:cxn modelId="{50C3C879-00EA-4CAA-9F17-7FB02CC5446B}" type="presOf" srcId="{0C5E1BB8-8EC0-4C5C-BAF0-58DD0DBBBF9B}" destId="{3408DB60-C082-471C-AB0F-158D660081F1}" srcOrd="0" destOrd="0" presId="urn:microsoft.com/office/officeart/2005/8/layout/cycle4"/>
    <dgm:cxn modelId="{A3AFF837-38E1-4F4A-A866-CDB05C6726EA}" type="presParOf" srcId="{3408DB60-C082-471C-AB0F-158D660081F1}" destId="{F75F3D40-2BBE-4407-B871-5A7E65919376}" srcOrd="0" destOrd="0" presId="urn:microsoft.com/office/officeart/2005/8/layout/cycle4"/>
    <dgm:cxn modelId="{F77525A5-EBB2-4B52-83D5-19DCE6412EA2}" type="presParOf" srcId="{F75F3D40-2BBE-4407-B871-5A7E65919376}" destId="{98B1B97A-345D-42EF-BE71-2DDB91650F18}" srcOrd="0" destOrd="0" presId="urn:microsoft.com/office/officeart/2005/8/layout/cycle4"/>
    <dgm:cxn modelId="{EE727D8B-70A0-4197-B339-FCEC155DEB14}" type="presParOf" srcId="{3408DB60-C082-471C-AB0F-158D660081F1}" destId="{4E837F80-2FB9-4902-A3FA-6ED733297FAC}" srcOrd="1" destOrd="0" presId="urn:microsoft.com/office/officeart/2005/8/layout/cycle4"/>
    <dgm:cxn modelId="{F218D8FB-9011-4223-9AE8-84C83BFA0773}" type="presParOf" srcId="{4E837F80-2FB9-4902-A3FA-6ED733297FAC}" destId="{C08CEFA3-A889-4BEE-9A67-8BB94937E232}" srcOrd="0" destOrd="0" presId="urn:microsoft.com/office/officeart/2005/8/layout/cycle4"/>
    <dgm:cxn modelId="{BEB04A2F-9310-40A3-89B0-3292A002E540}" type="presParOf" srcId="{4E837F80-2FB9-4902-A3FA-6ED733297FAC}" destId="{4721C252-0469-4929-8F2D-F077E55BA490}" srcOrd="1" destOrd="0" presId="urn:microsoft.com/office/officeart/2005/8/layout/cycle4"/>
    <dgm:cxn modelId="{24AB26EF-F8E5-4E61-B1F3-5D760BD5A075}" type="presParOf" srcId="{4E837F80-2FB9-4902-A3FA-6ED733297FAC}" destId="{34D8EA4C-4886-43C5-8743-8B81D967D126}" srcOrd="2" destOrd="0" presId="urn:microsoft.com/office/officeart/2005/8/layout/cycle4"/>
    <dgm:cxn modelId="{539E0F50-D7F3-4398-94C1-0031518F4715}" type="presParOf" srcId="{4E837F80-2FB9-4902-A3FA-6ED733297FAC}" destId="{B564EE97-3182-432C-B588-A11A771858AC}" srcOrd="3" destOrd="0" presId="urn:microsoft.com/office/officeart/2005/8/layout/cycle4"/>
    <dgm:cxn modelId="{E24C4F3C-FC85-4E06-8D4E-288599165321}" type="presParOf" srcId="{4E837F80-2FB9-4902-A3FA-6ED733297FAC}" destId="{9BAFA5F0-C21A-42D3-94A9-C1BB752EDF03}" srcOrd="4" destOrd="0" presId="urn:microsoft.com/office/officeart/2005/8/layout/cycle4"/>
    <dgm:cxn modelId="{6EA7B58E-3D16-4C9E-9995-3E0BF219FA4D}" type="presParOf" srcId="{3408DB60-C082-471C-AB0F-158D660081F1}" destId="{2A061863-0F27-473C-B256-5B3D07A8A5B9}" srcOrd="2" destOrd="0" presId="urn:microsoft.com/office/officeart/2005/8/layout/cycle4"/>
    <dgm:cxn modelId="{C2BEB2D5-29AA-4103-B101-4E30A445C00F}" type="presParOf" srcId="{3408DB60-C082-471C-AB0F-158D660081F1}" destId="{4D3EAC98-045E-4AA6-AFCF-8DE0413391D7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199F01-B920-4B51-A25F-814E6B8153CE}" type="doc">
      <dgm:prSet loTypeId="urn:microsoft.com/office/officeart/2005/8/layout/chart3" loCatId="cycle" qsTypeId="urn:microsoft.com/office/officeart/2005/8/quickstyle/simple3" qsCatId="simple" csTypeId="urn:microsoft.com/office/officeart/2005/8/colors/colorful4" csCatId="colorful" phldr="1"/>
      <dgm:spPr/>
    </dgm:pt>
    <dgm:pt modelId="{102574DF-1F7B-44F0-94E5-664515F1296C}">
      <dgm:prSet phldrT="[Tekstas]" custT="1"/>
      <dgm:spPr>
        <a:solidFill>
          <a:schemeClr val="accent6">
            <a:lumMod val="20000"/>
            <a:lumOff val="80000"/>
          </a:schemeClr>
        </a:solidFill>
        <a:ln w="57150">
          <a:solidFill>
            <a:schemeClr val="accent1"/>
          </a:solidFill>
        </a:ln>
      </dgm:spPr>
      <dgm:t>
        <a:bodyPr/>
        <a:lstStyle/>
        <a:p>
          <a:pPr algn="ctr"/>
          <a:endParaRPr lang="lt-LT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B22A28-B130-4D2D-BFF5-1DB9A78D2BE1}" type="parTrans" cxnId="{65F36E81-9A4D-409D-BD1C-E4B769BBA76A}">
      <dgm:prSet/>
      <dgm:spPr/>
      <dgm:t>
        <a:bodyPr/>
        <a:lstStyle/>
        <a:p>
          <a:endParaRPr lang="lt-LT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482A36-487F-4057-A5BB-7E5DF30F281E}" type="sibTrans" cxnId="{65F36E81-9A4D-409D-BD1C-E4B769BBA76A}">
      <dgm:prSet/>
      <dgm:spPr/>
      <dgm:t>
        <a:bodyPr/>
        <a:lstStyle/>
        <a:p>
          <a:endParaRPr lang="lt-LT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5CBFC8-D0B8-44E9-9DC0-301A5398ADD5}">
      <dgm:prSet phldrT="[Tekstas]" custT="1"/>
      <dgm:spPr>
        <a:solidFill>
          <a:schemeClr val="accent4">
            <a:lumMod val="40000"/>
            <a:lumOff val="60000"/>
          </a:schemeClr>
        </a:solidFill>
        <a:ln w="57150">
          <a:solidFill>
            <a:schemeClr val="accent1"/>
          </a:solidFill>
        </a:ln>
      </dgm:spPr>
      <dgm:t>
        <a:bodyPr/>
        <a:lstStyle/>
        <a:p>
          <a:pPr algn="ctr"/>
          <a:endParaRPr lang="lt-LT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A9C91B-90BB-452E-B290-2B13BBF59909}" type="parTrans" cxnId="{C1BCEC0C-A101-4CFB-8537-9A23C50C3CFA}">
      <dgm:prSet/>
      <dgm:spPr/>
      <dgm:t>
        <a:bodyPr/>
        <a:lstStyle/>
        <a:p>
          <a:endParaRPr lang="lt-LT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B63FC7-5466-4C3F-9DD2-01EE0CEB7E5E}" type="sibTrans" cxnId="{C1BCEC0C-A101-4CFB-8537-9A23C50C3CFA}">
      <dgm:prSet/>
      <dgm:spPr/>
      <dgm:t>
        <a:bodyPr/>
        <a:lstStyle/>
        <a:p>
          <a:endParaRPr lang="lt-LT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F8CC21-C2B9-40E3-A0BC-152C4E80CB41}">
      <dgm:prSet phldrT="[Tekstas]" custT="1"/>
      <dgm:spPr>
        <a:gradFill rotWithShape="0">
          <a:gsLst>
            <a:gs pos="0">
              <a:schemeClr val="accent1">
                <a:lumMod val="40000"/>
                <a:lumOff val="60000"/>
              </a:schemeClr>
            </a:gs>
            <a:gs pos="88000">
              <a:schemeClr val="accent1">
                <a:lumMod val="20000"/>
                <a:lumOff val="8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9000"/>
                <a:tint val="81000"/>
              </a:schemeClr>
            </a:gs>
          </a:gsLst>
        </a:gradFill>
        <a:ln w="57150">
          <a:solidFill>
            <a:schemeClr val="accent1"/>
          </a:solidFill>
        </a:ln>
      </dgm:spPr>
      <dgm:t>
        <a:bodyPr/>
        <a:lstStyle/>
        <a:p>
          <a:pPr algn="ctr"/>
          <a:endParaRPr lang="lt-LT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A024BC-5DA9-478D-A2E9-658FEA9757D8}" type="parTrans" cxnId="{A7FF5F47-F231-4FB6-977D-9E7F86E396A6}">
      <dgm:prSet/>
      <dgm:spPr/>
      <dgm:t>
        <a:bodyPr/>
        <a:lstStyle/>
        <a:p>
          <a:endParaRPr lang="lt-LT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973074-6801-4610-8192-5AD73E3A89DC}" type="sibTrans" cxnId="{A7FF5F47-F231-4FB6-977D-9E7F86E396A6}">
      <dgm:prSet/>
      <dgm:spPr/>
      <dgm:t>
        <a:bodyPr/>
        <a:lstStyle/>
        <a:p>
          <a:endParaRPr lang="lt-LT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F24B23-0C88-443B-853E-637F0B3DB9B8}" type="pres">
      <dgm:prSet presAssocID="{6A199F01-B920-4B51-A25F-814E6B8153CE}" presName="compositeShape" presStyleCnt="0">
        <dgm:presLayoutVars>
          <dgm:chMax val="7"/>
          <dgm:dir/>
          <dgm:resizeHandles val="exact"/>
        </dgm:presLayoutVars>
      </dgm:prSet>
      <dgm:spPr/>
    </dgm:pt>
    <dgm:pt modelId="{8A4E75E7-D5E2-43D3-A390-FBB79E26FCBB}" type="pres">
      <dgm:prSet presAssocID="{6A199F01-B920-4B51-A25F-814E6B8153CE}" presName="wedge1" presStyleLbl="node1" presStyleIdx="0" presStyleCnt="3" custAng="0" custScaleX="117857" custScaleY="117857" custLinFactNeighborX="-1401" custLinFactNeighborY="1663"/>
      <dgm:spPr/>
      <dgm:t>
        <a:bodyPr/>
        <a:lstStyle/>
        <a:p>
          <a:endParaRPr lang="en-GB"/>
        </a:p>
      </dgm:t>
    </dgm:pt>
    <dgm:pt modelId="{C275E8DD-8234-4A2C-8BA7-52098F73BDFC}" type="pres">
      <dgm:prSet presAssocID="{6A199F01-B920-4B51-A25F-814E6B8153CE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1FEFEAD-85AE-44DD-A508-BD2A6417D7B5}" type="pres">
      <dgm:prSet presAssocID="{6A199F01-B920-4B51-A25F-814E6B8153CE}" presName="wedge2" presStyleLbl="node1" presStyleIdx="1" presStyleCnt="3" custAng="0" custScaleX="117857" custScaleY="117857" custLinFactNeighborX="2141" custLinFactNeighborY="1024"/>
      <dgm:spPr/>
      <dgm:t>
        <a:bodyPr/>
        <a:lstStyle/>
        <a:p>
          <a:endParaRPr lang="en-GB"/>
        </a:p>
      </dgm:t>
    </dgm:pt>
    <dgm:pt modelId="{620F3A1E-3B6B-44A3-8B57-E0F135365D6B}" type="pres">
      <dgm:prSet presAssocID="{6A199F01-B920-4B51-A25F-814E6B8153CE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C93B22-E8DB-47D3-B30B-6AD178ABD897}" type="pres">
      <dgm:prSet presAssocID="{6A199F01-B920-4B51-A25F-814E6B8153CE}" presName="wedge3" presStyleLbl="node1" presStyleIdx="2" presStyleCnt="3" custAng="0" custScaleX="117857" custScaleY="117857" custLinFactNeighborX="1046" custLinFactNeighborY="-1260"/>
      <dgm:spPr/>
      <dgm:t>
        <a:bodyPr/>
        <a:lstStyle/>
        <a:p>
          <a:endParaRPr lang="en-GB"/>
        </a:p>
      </dgm:t>
    </dgm:pt>
    <dgm:pt modelId="{3C7C94AC-C276-4765-B3CF-F00E2308EFB1}" type="pres">
      <dgm:prSet presAssocID="{6A199F01-B920-4B51-A25F-814E6B8153CE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88FAB62-0E74-4644-A16B-511A478828BC}" type="presOf" srcId="{102574DF-1F7B-44F0-94E5-664515F1296C}" destId="{8A4E75E7-D5E2-43D3-A390-FBB79E26FCBB}" srcOrd="0" destOrd="0" presId="urn:microsoft.com/office/officeart/2005/8/layout/chart3"/>
    <dgm:cxn modelId="{A7FF5F47-F231-4FB6-977D-9E7F86E396A6}" srcId="{6A199F01-B920-4B51-A25F-814E6B8153CE}" destId="{44F8CC21-C2B9-40E3-A0BC-152C4E80CB41}" srcOrd="2" destOrd="0" parTransId="{97A024BC-5DA9-478D-A2E9-658FEA9757D8}" sibTransId="{7C973074-6801-4610-8192-5AD73E3A89DC}"/>
    <dgm:cxn modelId="{A990D8C6-4B18-4408-8F81-A830768D8CDA}" type="presOf" srcId="{44F8CC21-C2B9-40E3-A0BC-152C4E80CB41}" destId="{3C7C94AC-C276-4765-B3CF-F00E2308EFB1}" srcOrd="1" destOrd="0" presId="urn:microsoft.com/office/officeart/2005/8/layout/chart3"/>
    <dgm:cxn modelId="{65F36E81-9A4D-409D-BD1C-E4B769BBA76A}" srcId="{6A199F01-B920-4B51-A25F-814E6B8153CE}" destId="{102574DF-1F7B-44F0-94E5-664515F1296C}" srcOrd="0" destOrd="0" parTransId="{81B22A28-B130-4D2D-BFF5-1DB9A78D2BE1}" sibTransId="{6E482A36-487F-4057-A5BB-7E5DF30F281E}"/>
    <dgm:cxn modelId="{635CFAD1-1386-4B55-A8B9-654C4A171546}" type="presOf" srcId="{6A199F01-B920-4B51-A25F-814E6B8153CE}" destId="{0AF24B23-0C88-443B-853E-637F0B3DB9B8}" srcOrd="0" destOrd="0" presId="urn:microsoft.com/office/officeart/2005/8/layout/chart3"/>
    <dgm:cxn modelId="{1563BE50-23AF-4875-95A8-07721E8118A6}" type="presOf" srcId="{A75CBFC8-D0B8-44E9-9DC0-301A5398ADD5}" destId="{D1FEFEAD-85AE-44DD-A508-BD2A6417D7B5}" srcOrd="0" destOrd="0" presId="urn:microsoft.com/office/officeart/2005/8/layout/chart3"/>
    <dgm:cxn modelId="{5E0391F6-862C-4823-9348-E7C15D1CDA52}" type="presOf" srcId="{44F8CC21-C2B9-40E3-A0BC-152C4E80CB41}" destId="{6EC93B22-E8DB-47D3-B30B-6AD178ABD897}" srcOrd="0" destOrd="0" presId="urn:microsoft.com/office/officeart/2005/8/layout/chart3"/>
    <dgm:cxn modelId="{B87CD518-5F82-4B83-95A3-2D79D59857D3}" type="presOf" srcId="{A75CBFC8-D0B8-44E9-9DC0-301A5398ADD5}" destId="{620F3A1E-3B6B-44A3-8B57-E0F135365D6B}" srcOrd="1" destOrd="0" presId="urn:microsoft.com/office/officeart/2005/8/layout/chart3"/>
    <dgm:cxn modelId="{C1BCEC0C-A101-4CFB-8537-9A23C50C3CFA}" srcId="{6A199F01-B920-4B51-A25F-814E6B8153CE}" destId="{A75CBFC8-D0B8-44E9-9DC0-301A5398ADD5}" srcOrd="1" destOrd="0" parTransId="{61A9C91B-90BB-452E-B290-2B13BBF59909}" sibTransId="{D5B63FC7-5466-4C3F-9DD2-01EE0CEB7E5E}"/>
    <dgm:cxn modelId="{5CF2D294-BDEA-4F31-8B71-5E03405735BD}" type="presOf" srcId="{102574DF-1F7B-44F0-94E5-664515F1296C}" destId="{C275E8DD-8234-4A2C-8BA7-52098F73BDFC}" srcOrd="1" destOrd="0" presId="urn:microsoft.com/office/officeart/2005/8/layout/chart3"/>
    <dgm:cxn modelId="{82146683-6415-4545-B72C-46D044667DDE}" type="presParOf" srcId="{0AF24B23-0C88-443B-853E-637F0B3DB9B8}" destId="{8A4E75E7-D5E2-43D3-A390-FBB79E26FCBB}" srcOrd="0" destOrd="0" presId="urn:microsoft.com/office/officeart/2005/8/layout/chart3"/>
    <dgm:cxn modelId="{89BCE623-C070-475F-ABBB-3D3A3EB69A50}" type="presParOf" srcId="{0AF24B23-0C88-443B-853E-637F0B3DB9B8}" destId="{C275E8DD-8234-4A2C-8BA7-52098F73BDFC}" srcOrd="1" destOrd="0" presId="urn:microsoft.com/office/officeart/2005/8/layout/chart3"/>
    <dgm:cxn modelId="{B71E5DBE-5C7F-4C3D-9CB6-3CDFFDE8E6D9}" type="presParOf" srcId="{0AF24B23-0C88-443B-853E-637F0B3DB9B8}" destId="{D1FEFEAD-85AE-44DD-A508-BD2A6417D7B5}" srcOrd="2" destOrd="0" presId="urn:microsoft.com/office/officeart/2005/8/layout/chart3"/>
    <dgm:cxn modelId="{8CDAC432-0224-45C4-A90A-8256C8A920CE}" type="presParOf" srcId="{0AF24B23-0C88-443B-853E-637F0B3DB9B8}" destId="{620F3A1E-3B6B-44A3-8B57-E0F135365D6B}" srcOrd="3" destOrd="0" presId="urn:microsoft.com/office/officeart/2005/8/layout/chart3"/>
    <dgm:cxn modelId="{12552976-41A7-4926-B478-963803921F82}" type="presParOf" srcId="{0AF24B23-0C88-443B-853E-637F0B3DB9B8}" destId="{6EC93B22-E8DB-47D3-B30B-6AD178ABD897}" srcOrd="4" destOrd="0" presId="urn:microsoft.com/office/officeart/2005/8/layout/chart3"/>
    <dgm:cxn modelId="{56AE2FCE-4A6E-4EF6-8251-D13872812DEA}" type="presParOf" srcId="{0AF24B23-0C88-443B-853E-637F0B3DB9B8}" destId="{3C7C94AC-C276-4765-B3CF-F00E2308EFB1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5D8C91-AE2E-448A-B093-44B158F4E074}" type="doc">
      <dgm:prSet loTypeId="urn:microsoft.com/office/officeart/2011/layout/HexagonRadial" loCatId="officeonlin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lt-LT"/>
        </a:p>
      </dgm:t>
    </dgm:pt>
    <dgm:pt modelId="{1AF716E8-9A81-4051-8266-B6B835002AD0}">
      <dgm:prSet phldrT="[Text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lt-LT" sz="2800" i="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Ugdymo turinio atnaujinimo taikiniai </a:t>
          </a:r>
        </a:p>
      </dgm:t>
    </dgm:pt>
    <dgm:pt modelId="{A96C3F09-720B-4253-B2E2-75D17F74C217}" type="parTrans" cxnId="{DAFE7120-F6D3-460C-B55E-01C3504C7499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endParaRPr lang="lt-LT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C31BE9-318D-4C5F-A3CA-71AA8E2E9B64}" type="sibTrans" cxnId="{DAFE7120-F6D3-460C-B55E-01C3504C7499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endParaRPr lang="lt-LT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51808A-E48D-43F4-85F0-89B77D63F747}">
      <dgm:prSet phldrT="[Text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lt-LT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Ugdymas grindžiamas tarpusavio pasitikėjimu, bendradarbiavimu, darnia veikla ir tvarumu</a:t>
          </a:r>
        </a:p>
      </dgm:t>
    </dgm:pt>
    <dgm:pt modelId="{EFDD726A-C943-43F1-897B-CE4BF455ACA7}" type="parTrans" cxnId="{159E8A55-3E99-44B2-9E63-308DABEE71CC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endParaRPr lang="lt-LT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024FC1-A2EB-4BA1-BD6C-A20AC5639B8E}" type="sibTrans" cxnId="{159E8A55-3E99-44B2-9E63-308DABEE71CC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endParaRPr lang="lt-LT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387C41-D16A-416F-9410-0F1846866B17}">
      <dgm:prSet phldrT="[Text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lt-LT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Bendrosios ir dalykinės kompetencijos ugdomos ir vertinamos kaip integrali visuma</a:t>
          </a:r>
        </a:p>
      </dgm:t>
    </dgm:pt>
    <dgm:pt modelId="{C80E979A-046B-42BA-98B4-CD2F5F715CA4}" type="parTrans" cxnId="{D84FA7DC-9B70-4372-8BDD-F28B8FF3F7F1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endParaRPr lang="lt-LT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CAD13B-6796-47CD-BAEB-A479A65DBA22}" type="sibTrans" cxnId="{D84FA7DC-9B70-4372-8BDD-F28B8FF3F7F1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endParaRPr lang="lt-LT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49E557-BC90-45E4-B36C-0A7C0CC2B5B6}">
      <dgm:prSet phldrT="[Text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lt-LT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Neformaliojo ugdymo  bei savaiminio ugdymosi pasiekimai pripažįstami formaliajame ugdyme</a:t>
          </a:r>
        </a:p>
      </dgm:t>
    </dgm:pt>
    <dgm:pt modelId="{33C8C092-4321-44B7-8B46-ABDB702B4F95}" type="parTrans" cxnId="{A3BC7BF8-18D1-46EB-8B30-6F9CB3A16825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endParaRPr lang="lt-LT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594FEB-C17E-41E7-BA71-83B921F7008A}" type="sibTrans" cxnId="{A3BC7BF8-18D1-46EB-8B30-6F9CB3A16825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endParaRPr lang="lt-LT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8F80FC-AEF5-4B66-B451-C729F46E383D}">
      <dgm:prSet phldrT="[Text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lt-LT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Individuali pažanga skatinama vadovaujantis  kriterijais ir savalaikiu grįžtamuoju ryšiu</a:t>
          </a:r>
        </a:p>
      </dgm:t>
    </dgm:pt>
    <dgm:pt modelId="{3DB64BE7-8994-429F-986B-34C5137211DB}" type="parTrans" cxnId="{10D5DC8A-E6F8-4807-91AD-65AE1A190435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endParaRPr lang="lt-LT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198E84-FF4B-4B93-B3D0-310C236829CE}" type="sibTrans" cxnId="{10D5DC8A-E6F8-4807-91AD-65AE1A190435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endParaRPr lang="lt-LT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A5F80E-A7F4-4DBA-BE53-31CD7ED4DB65}">
      <dgm:prSet phldrT="[Text]" custT="1"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lt-LT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Ugdymo turinys suderintas tarp koncentrų, sričių ir dalykų, įtraukiant integruojamąsias ir prevencines programas</a:t>
          </a:r>
        </a:p>
      </dgm:t>
    </dgm:pt>
    <dgm:pt modelId="{C7777FA8-73BD-4850-8E7B-0EF66E058429}" type="parTrans" cxnId="{22F5D432-5216-454A-A1FD-128604EDBC27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endParaRPr lang="lt-LT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F2ECA8-C3F7-48F3-86F8-CF5E11633F19}" type="sibTrans" cxnId="{22F5D432-5216-454A-A1FD-128604EDBC27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endParaRPr lang="lt-LT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08F319-D742-4D5C-8AEC-6064D7BC387D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lt-LT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Mokymosi patirtys kuriamos įvairiose ugdymo(-si) aplinkose (be sienų)</a:t>
          </a:r>
        </a:p>
      </dgm:t>
    </dgm:pt>
    <dgm:pt modelId="{354E490F-B13E-4515-BA11-41748EEFF81C}" type="parTrans" cxnId="{FD497E82-96F0-4AB5-AE73-1F25C4A77918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endParaRPr lang="lt-LT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BBA6C5-D88E-499C-9076-80987B966399}" type="sibTrans" cxnId="{FD497E82-96F0-4AB5-AE73-1F25C4A77918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endParaRPr lang="lt-LT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C7101D-A8DC-4C3B-BCDF-F88A2FF4A01A}" type="pres">
      <dgm:prSet presAssocID="{545D8C91-AE2E-448A-B093-44B158F4E07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E046C97A-6AD8-49D4-A7DF-DA4A6F28CB8E}" type="pres">
      <dgm:prSet presAssocID="{1AF716E8-9A81-4051-8266-B6B835002AD0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GB"/>
        </a:p>
      </dgm:t>
    </dgm:pt>
    <dgm:pt modelId="{8C0E7FD2-64EA-4EAA-8527-B943A07EAEA2}" type="pres">
      <dgm:prSet presAssocID="{4351808A-E48D-43F4-85F0-89B77D63F747}" presName="Accent1" presStyleCnt="0"/>
      <dgm:spPr/>
    </dgm:pt>
    <dgm:pt modelId="{097A26A7-7F27-4176-B25D-5C81D272FAB1}" type="pres">
      <dgm:prSet presAssocID="{4351808A-E48D-43F4-85F0-89B77D63F747}" presName="Accent" presStyleLbl="bgShp" presStyleIdx="0" presStyleCnt="6"/>
      <dgm:spPr/>
    </dgm:pt>
    <dgm:pt modelId="{0500BF1E-EC5E-4416-9223-7A20E8F66BAD}" type="pres">
      <dgm:prSet presAssocID="{4351808A-E48D-43F4-85F0-89B77D63F747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31A76A6-8848-4B45-B641-3345C19CC3DC}" type="pres">
      <dgm:prSet presAssocID="{F6387C41-D16A-416F-9410-0F1846866B17}" presName="Accent2" presStyleCnt="0"/>
      <dgm:spPr/>
    </dgm:pt>
    <dgm:pt modelId="{A223EEFD-2EE3-43F0-AA9A-40DAF44CC9A0}" type="pres">
      <dgm:prSet presAssocID="{F6387C41-D16A-416F-9410-0F1846866B17}" presName="Accent" presStyleLbl="bgShp" presStyleIdx="1" presStyleCnt="6"/>
      <dgm:spPr/>
    </dgm:pt>
    <dgm:pt modelId="{92407BB6-DB80-4252-8EF4-8DF90F412E58}" type="pres">
      <dgm:prSet presAssocID="{F6387C41-D16A-416F-9410-0F1846866B17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9900725-CEAD-43F3-BB3A-18AD577633E5}" type="pres">
      <dgm:prSet presAssocID="{1349E557-BC90-45E4-B36C-0A7C0CC2B5B6}" presName="Accent3" presStyleCnt="0"/>
      <dgm:spPr/>
    </dgm:pt>
    <dgm:pt modelId="{A103CB32-0555-43D3-AE02-31D6D1C010F0}" type="pres">
      <dgm:prSet presAssocID="{1349E557-BC90-45E4-B36C-0A7C0CC2B5B6}" presName="Accent" presStyleLbl="bgShp" presStyleIdx="2" presStyleCnt="6"/>
      <dgm:spPr/>
    </dgm:pt>
    <dgm:pt modelId="{6EFA33B9-D5AF-464B-8F97-51681F644D28}" type="pres">
      <dgm:prSet presAssocID="{1349E557-BC90-45E4-B36C-0A7C0CC2B5B6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92DDD24-599F-4F58-9E06-CF702F52BDD8}" type="pres">
      <dgm:prSet presAssocID="{AA8F80FC-AEF5-4B66-B451-C729F46E383D}" presName="Accent4" presStyleCnt="0"/>
      <dgm:spPr/>
    </dgm:pt>
    <dgm:pt modelId="{82C442E3-0FA7-4D98-A5A1-DC4A4FEE2945}" type="pres">
      <dgm:prSet presAssocID="{AA8F80FC-AEF5-4B66-B451-C729F46E383D}" presName="Accent" presStyleLbl="bgShp" presStyleIdx="3" presStyleCnt="6"/>
      <dgm:spPr/>
    </dgm:pt>
    <dgm:pt modelId="{A0F24D3D-60F8-45E2-902D-09013747CD08}" type="pres">
      <dgm:prSet presAssocID="{AA8F80FC-AEF5-4B66-B451-C729F46E383D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264B4B2-EBE0-4FC2-BA35-8C8CE04F1040}" type="pres">
      <dgm:prSet presAssocID="{85A5F80E-A7F4-4DBA-BE53-31CD7ED4DB65}" presName="Accent5" presStyleCnt="0"/>
      <dgm:spPr/>
    </dgm:pt>
    <dgm:pt modelId="{D6F25A01-447E-4FF9-A5A9-1C97A46346B9}" type="pres">
      <dgm:prSet presAssocID="{85A5F80E-A7F4-4DBA-BE53-31CD7ED4DB65}" presName="Accent" presStyleLbl="bgShp" presStyleIdx="4" presStyleCnt="6"/>
      <dgm:spPr/>
    </dgm:pt>
    <dgm:pt modelId="{016B670C-6858-49B0-A32A-7A0384E1E00A}" type="pres">
      <dgm:prSet presAssocID="{85A5F80E-A7F4-4DBA-BE53-31CD7ED4DB65}" presName="Child5" presStyleLbl="node1" presStyleIdx="4" presStyleCnt="6" custLinFactNeighborX="541" custLinFactNeighborY="-6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2C91913-D923-44C1-9CFB-86F4809759EE}" type="pres">
      <dgm:prSet presAssocID="{FD08F319-D742-4D5C-8AEC-6064D7BC387D}" presName="Accent6" presStyleCnt="0"/>
      <dgm:spPr/>
    </dgm:pt>
    <dgm:pt modelId="{17C340C6-039B-4271-84A7-C6C3406C5A31}" type="pres">
      <dgm:prSet presAssocID="{FD08F319-D742-4D5C-8AEC-6064D7BC387D}" presName="Accent" presStyleLbl="bgShp" presStyleIdx="5" presStyleCnt="6"/>
      <dgm:spPr/>
    </dgm:pt>
    <dgm:pt modelId="{FD837FE9-5652-4660-B0C1-BB3A0A0F862B}" type="pres">
      <dgm:prSet presAssocID="{FD08F319-D742-4D5C-8AEC-6064D7BC387D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FF24584-4612-4DE1-B0F6-ABB6400F0617}" type="presOf" srcId="{1349E557-BC90-45E4-B36C-0A7C0CC2B5B6}" destId="{6EFA33B9-D5AF-464B-8F97-51681F644D28}" srcOrd="0" destOrd="0" presId="urn:microsoft.com/office/officeart/2011/layout/HexagonRadial"/>
    <dgm:cxn modelId="{DAFE7120-F6D3-460C-B55E-01C3504C7499}" srcId="{545D8C91-AE2E-448A-B093-44B158F4E074}" destId="{1AF716E8-9A81-4051-8266-B6B835002AD0}" srcOrd="0" destOrd="0" parTransId="{A96C3F09-720B-4253-B2E2-75D17F74C217}" sibTransId="{45C31BE9-318D-4C5F-A3CA-71AA8E2E9B64}"/>
    <dgm:cxn modelId="{A3BC7BF8-18D1-46EB-8B30-6F9CB3A16825}" srcId="{1AF716E8-9A81-4051-8266-B6B835002AD0}" destId="{1349E557-BC90-45E4-B36C-0A7C0CC2B5B6}" srcOrd="2" destOrd="0" parTransId="{33C8C092-4321-44B7-8B46-ABDB702B4F95}" sibTransId="{FD594FEB-C17E-41E7-BA71-83B921F7008A}"/>
    <dgm:cxn modelId="{F38C45F5-35CE-4285-8275-784ACA73DB84}" type="presOf" srcId="{85A5F80E-A7F4-4DBA-BE53-31CD7ED4DB65}" destId="{016B670C-6858-49B0-A32A-7A0384E1E00A}" srcOrd="0" destOrd="0" presId="urn:microsoft.com/office/officeart/2011/layout/HexagonRadial"/>
    <dgm:cxn modelId="{D84FA7DC-9B70-4372-8BDD-F28B8FF3F7F1}" srcId="{1AF716E8-9A81-4051-8266-B6B835002AD0}" destId="{F6387C41-D16A-416F-9410-0F1846866B17}" srcOrd="1" destOrd="0" parTransId="{C80E979A-046B-42BA-98B4-CD2F5F715CA4}" sibTransId="{44CAD13B-6796-47CD-BAEB-A479A65DBA22}"/>
    <dgm:cxn modelId="{5941A5E8-9411-44A5-A1C3-51CD6F6D64BE}" type="presOf" srcId="{1AF716E8-9A81-4051-8266-B6B835002AD0}" destId="{E046C97A-6AD8-49D4-A7DF-DA4A6F28CB8E}" srcOrd="0" destOrd="0" presId="urn:microsoft.com/office/officeart/2011/layout/HexagonRadial"/>
    <dgm:cxn modelId="{0EA83A0B-57D4-4B69-B13E-5DC40487BB5C}" type="presOf" srcId="{FD08F319-D742-4D5C-8AEC-6064D7BC387D}" destId="{FD837FE9-5652-4660-B0C1-BB3A0A0F862B}" srcOrd="0" destOrd="0" presId="urn:microsoft.com/office/officeart/2011/layout/HexagonRadial"/>
    <dgm:cxn modelId="{00A97FCD-F97A-4550-97F8-E325230CDADB}" type="presOf" srcId="{4351808A-E48D-43F4-85F0-89B77D63F747}" destId="{0500BF1E-EC5E-4416-9223-7A20E8F66BAD}" srcOrd="0" destOrd="0" presId="urn:microsoft.com/office/officeart/2011/layout/HexagonRadial"/>
    <dgm:cxn modelId="{FD497E82-96F0-4AB5-AE73-1F25C4A77918}" srcId="{1AF716E8-9A81-4051-8266-B6B835002AD0}" destId="{FD08F319-D742-4D5C-8AEC-6064D7BC387D}" srcOrd="5" destOrd="0" parTransId="{354E490F-B13E-4515-BA11-41748EEFF81C}" sibTransId="{E7BBA6C5-D88E-499C-9076-80987B966399}"/>
    <dgm:cxn modelId="{10D5DC8A-E6F8-4807-91AD-65AE1A190435}" srcId="{1AF716E8-9A81-4051-8266-B6B835002AD0}" destId="{AA8F80FC-AEF5-4B66-B451-C729F46E383D}" srcOrd="3" destOrd="0" parTransId="{3DB64BE7-8994-429F-986B-34C5137211DB}" sibTransId="{CA198E84-FF4B-4B93-B3D0-310C236829CE}"/>
    <dgm:cxn modelId="{22F5D432-5216-454A-A1FD-128604EDBC27}" srcId="{1AF716E8-9A81-4051-8266-B6B835002AD0}" destId="{85A5F80E-A7F4-4DBA-BE53-31CD7ED4DB65}" srcOrd="4" destOrd="0" parTransId="{C7777FA8-73BD-4850-8E7B-0EF66E058429}" sibTransId="{97F2ECA8-C3F7-48F3-86F8-CF5E11633F19}"/>
    <dgm:cxn modelId="{4CEC4184-9678-4825-A96C-5DAF8290796A}" type="presOf" srcId="{AA8F80FC-AEF5-4B66-B451-C729F46E383D}" destId="{A0F24D3D-60F8-45E2-902D-09013747CD08}" srcOrd="0" destOrd="0" presId="urn:microsoft.com/office/officeart/2011/layout/HexagonRadial"/>
    <dgm:cxn modelId="{159E8A55-3E99-44B2-9E63-308DABEE71CC}" srcId="{1AF716E8-9A81-4051-8266-B6B835002AD0}" destId="{4351808A-E48D-43F4-85F0-89B77D63F747}" srcOrd="0" destOrd="0" parTransId="{EFDD726A-C943-43F1-897B-CE4BF455ACA7}" sibTransId="{0C024FC1-A2EB-4BA1-BD6C-A20AC5639B8E}"/>
    <dgm:cxn modelId="{1EA3983F-529B-4C4D-8D2F-964B4209DAFA}" type="presOf" srcId="{F6387C41-D16A-416F-9410-0F1846866B17}" destId="{92407BB6-DB80-4252-8EF4-8DF90F412E58}" srcOrd="0" destOrd="0" presId="urn:microsoft.com/office/officeart/2011/layout/HexagonRadial"/>
    <dgm:cxn modelId="{7B2BB699-3E83-477C-86F3-63C9DB00863E}" type="presOf" srcId="{545D8C91-AE2E-448A-B093-44B158F4E074}" destId="{AFC7101D-A8DC-4C3B-BCDF-F88A2FF4A01A}" srcOrd="0" destOrd="0" presId="urn:microsoft.com/office/officeart/2011/layout/HexagonRadial"/>
    <dgm:cxn modelId="{E9837739-7F78-4B15-8C51-836A35A1D343}" type="presParOf" srcId="{AFC7101D-A8DC-4C3B-BCDF-F88A2FF4A01A}" destId="{E046C97A-6AD8-49D4-A7DF-DA4A6F28CB8E}" srcOrd="0" destOrd="0" presId="urn:microsoft.com/office/officeart/2011/layout/HexagonRadial"/>
    <dgm:cxn modelId="{DFD9BA1C-C1F6-43FA-AE4E-FAE243C19FCF}" type="presParOf" srcId="{AFC7101D-A8DC-4C3B-BCDF-F88A2FF4A01A}" destId="{8C0E7FD2-64EA-4EAA-8527-B943A07EAEA2}" srcOrd="1" destOrd="0" presId="urn:microsoft.com/office/officeart/2011/layout/HexagonRadial"/>
    <dgm:cxn modelId="{92C1158E-FD55-4BE5-9BD1-C2D8789CAE14}" type="presParOf" srcId="{8C0E7FD2-64EA-4EAA-8527-B943A07EAEA2}" destId="{097A26A7-7F27-4176-B25D-5C81D272FAB1}" srcOrd="0" destOrd="0" presId="urn:microsoft.com/office/officeart/2011/layout/HexagonRadial"/>
    <dgm:cxn modelId="{8D5B4B5D-CB99-4C90-891E-8DFDFC683CC3}" type="presParOf" srcId="{AFC7101D-A8DC-4C3B-BCDF-F88A2FF4A01A}" destId="{0500BF1E-EC5E-4416-9223-7A20E8F66BAD}" srcOrd="2" destOrd="0" presId="urn:microsoft.com/office/officeart/2011/layout/HexagonRadial"/>
    <dgm:cxn modelId="{EA7FB8CB-439E-4A45-9C9C-E5B89A401BDD}" type="presParOf" srcId="{AFC7101D-A8DC-4C3B-BCDF-F88A2FF4A01A}" destId="{631A76A6-8848-4B45-B641-3345C19CC3DC}" srcOrd="3" destOrd="0" presId="urn:microsoft.com/office/officeart/2011/layout/HexagonRadial"/>
    <dgm:cxn modelId="{C0F75FCF-9047-4EFC-A762-E214BCA75E58}" type="presParOf" srcId="{631A76A6-8848-4B45-B641-3345C19CC3DC}" destId="{A223EEFD-2EE3-43F0-AA9A-40DAF44CC9A0}" srcOrd="0" destOrd="0" presId="urn:microsoft.com/office/officeart/2011/layout/HexagonRadial"/>
    <dgm:cxn modelId="{6091A9C2-5E08-482D-A7DA-BA7712600F03}" type="presParOf" srcId="{AFC7101D-A8DC-4C3B-BCDF-F88A2FF4A01A}" destId="{92407BB6-DB80-4252-8EF4-8DF90F412E58}" srcOrd="4" destOrd="0" presId="urn:microsoft.com/office/officeart/2011/layout/HexagonRadial"/>
    <dgm:cxn modelId="{0FEBF51E-1D4D-4B79-B906-5D5B8BA7D0B4}" type="presParOf" srcId="{AFC7101D-A8DC-4C3B-BCDF-F88A2FF4A01A}" destId="{69900725-CEAD-43F3-BB3A-18AD577633E5}" srcOrd="5" destOrd="0" presId="urn:microsoft.com/office/officeart/2011/layout/HexagonRadial"/>
    <dgm:cxn modelId="{38A7C7D9-E23E-4837-A031-AFB17DE79A74}" type="presParOf" srcId="{69900725-CEAD-43F3-BB3A-18AD577633E5}" destId="{A103CB32-0555-43D3-AE02-31D6D1C010F0}" srcOrd="0" destOrd="0" presId="urn:microsoft.com/office/officeart/2011/layout/HexagonRadial"/>
    <dgm:cxn modelId="{05693E86-07A3-46B5-A49C-F8C201EB76E1}" type="presParOf" srcId="{AFC7101D-A8DC-4C3B-BCDF-F88A2FF4A01A}" destId="{6EFA33B9-D5AF-464B-8F97-51681F644D28}" srcOrd="6" destOrd="0" presId="urn:microsoft.com/office/officeart/2011/layout/HexagonRadial"/>
    <dgm:cxn modelId="{6BBD766A-3511-4ADA-821D-C7D34888E4B4}" type="presParOf" srcId="{AFC7101D-A8DC-4C3B-BCDF-F88A2FF4A01A}" destId="{392DDD24-599F-4F58-9E06-CF702F52BDD8}" srcOrd="7" destOrd="0" presId="urn:microsoft.com/office/officeart/2011/layout/HexagonRadial"/>
    <dgm:cxn modelId="{F230F0B3-96DF-43B7-A6EE-59EDBC5FC2DB}" type="presParOf" srcId="{392DDD24-599F-4F58-9E06-CF702F52BDD8}" destId="{82C442E3-0FA7-4D98-A5A1-DC4A4FEE2945}" srcOrd="0" destOrd="0" presId="urn:microsoft.com/office/officeart/2011/layout/HexagonRadial"/>
    <dgm:cxn modelId="{6B126976-7864-4026-B4DD-EF35F6A0FD0B}" type="presParOf" srcId="{AFC7101D-A8DC-4C3B-BCDF-F88A2FF4A01A}" destId="{A0F24D3D-60F8-45E2-902D-09013747CD08}" srcOrd="8" destOrd="0" presId="urn:microsoft.com/office/officeart/2011/layout/HexagonRadial"/>
    <dgm:cxn modelId="{E321D27B-AF22-467F-A20B-F3915D4AC05F}" type="presParOf" srcId="{AFC7101D-A8DC-4C3B-BCDF-F88A2FF4A01A}" destId="{C264B4B2-EBE0-4FC2-BA35-8C8CE04F1040}" srcOrd="9" destOrd="0" presId="urn:microsoft.com/office/officeart/2011/layout/HexagonRadial"/>
    <dgm:cxn modelId="{AC7A5435-2789-4AD3-9D87-3CCDDD10586A}" type="presParOf" srcId="{C264B4B2-EBE0-4FC2-BA35-8C8CE04F1040}" destId="{D6F25A01-447E-4FF9-A5A9-1C97A46346B9}" srcOrd="0" destOrd="0" presId="urn:microsoft.com/office/officeart/2011/layout/HexagonRadial"/>
    <dgm:cxn modelId="{A3CE5AD1-8C0F-4A5D-8E38-12DC1EFDAB1C}" type="presParOf" srcId="{AFC7101D-A8DC-4C3B-BCDF-F88A2FF4A01A}" destId="{016B670C-6858-49B0-A32A-7A0384E1E00A}" srcOrd="10" destOrd="0" presId="urn:microsoft.com/office/officeart/2011/layout/HexagonRadial"/>
    <dgm:cxn modelId="{DC0B88E0-56E4-4D49-966A-A78B73C45252}" type="presParOf" srcId="{AFC7101D-A8DC-4C3B-BCDF-F88A2FF4A01A}" destId="{02C91913-D923-44C1-9CFB-86F4809759EE}" srcOrd="11" destOrd="0" presId="urn:microsoft.com/office/officeart/2011/layout/HexagonRadial"/>
    <dgm:cxn modelId="{1F996060-7122-4DC2-B256-736E2F5E0F4C}" type="presParOf" srcId="{02C91913-D923-44C1-9CFB-86F4809759EE}" destId="{17C340C6-039B-4271-84A7-C6C3406C5A31}" srcOrd="0" destOrd="0" presId="urn:microsoft.com/office/officeart/2011/layout/HexagonRadial"/>
    <dgm:cxn modelId="{548AEA22-392B-4E71-9867-39870066B7F0}" type="presParOf" srcId="{AFC7101D-A8DC-4C3B-BCDF-F88A2FF4A01A}" destId="{FD837FE9-5652-4660-B0C1-BB3A0A0F862B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AF3B39-6AB9-4841-96B4-16D9CACB3E8D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BF5E5FA6-6FB0-491E-9E5B-FB8FBAC67DC5}">
      <dgm:prSet phldrT="[Tekstas]" custT="1"/>
      <dgm:spPr>
        <a:solidFill>
          <a:schemeClr val="accent6">
            <a:lumMod val="40000"/>
            <a:lumOff val="60000"/>
          </a:schemeClr>
        </a:solidFill>
        <a:ln>
          <a:solidFill>
            <a:srgbClr val="7030A0"/>
          </a:solidFill>
        </a:ln>
      </dgm:spPr>
      <dgm:t>
        <a:bodyPr/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400" b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PRIEŠMOKYKLINIO,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400" b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PRADINIO,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400" b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PAGRINDINIO IR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400" b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VIDURINIO UGDYMO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400" b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BENDROSIOS PROGRAMOS 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lt-LT" sz="1800" b="1" dirty="0">
            <a:solidFill>
              <a:sysClr val="windowText" lastClr="00000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900" dirty="0">
              <a:solidFill>
                <a:srgbClr val="7030A0"/>
              </a:solidFill>
            </a:rPr>
            <a:t> </a:t>
          </a:r>
        </a:p>
      </dgm:t>
    </dgm:pt>
    <dgm:pt modelId="{B718C991-E9F6-4B32-BA9A-A9B0C56ECDDB}" type="parTrans" cxnId="{F39870D4-8FBF-49A9-9769-67AC6E507371}">
      <dgm:prSet/>
      <dgm:spPr/>
      <dgm:t>
        <a:bodyPr/>
        <a:lstStyle/>
        <a:p>
          <a:endParaRPr lang="lt-LT">
            <a:solidFill>
              <a:srgbClr val="7030A0"/>
            </a:solidFill>
          </a:endParaRPr>
        </a:p>
      </dgm:t>
    </dgm:pt>
    <dgm:pt modelId="{C5974E7E-3E89-4E2B-8607-F219F028C3CC}" type="sibTrans" cxnId="{F39870D4-8FBF-49A9-9769-67AC6E507371}">
      <dgm:prSet/>
      <dgm:spPr/>
      <dgm:t>
        <a:bodyPr/>
        <a:lstStyle/>
        <a:p>
          <a:endParaRPr lang="lt-LT">
            <a:solidFill>
              <a:srgbClr val="7030A0"/>
            </a:solidFill>
          </a:endParaRPr>
        </a:p>
      </dgm:t>
    </dgm:pt>
    <dgm:pt modelId="{0BA683C6-5857-4BA9-8936-548A06A06A65}">
      <dgm:prSet phldrT="[Tekstas]" custT="1"/>
      <dgm:spPr>
        <a:solidFill>
          <a:srgbClr val="FFC000"/>
        </a:solidFill>
        <a:ln>
          <a:solidFill>
            <a:srgbClr val="FF0000"/>
          </a:solidFill>
        </a:ln>
      </dgm:spPr>
      <dgm:t>
        <a:bodyPr/>
        <a:lstStyle/>
        <a:p>
          <a:r>
            <a:rPr lang="lt-LT" sz="2800" b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Ugdymo gairės </a:t>
          </a:r>
        </a:p>
      </dgm:t>
    </dgm:pt>
    <dgm:pt modelId="{7FD559FE-7895-41B6-877C-BD7972CF2D22}" type="parTrans" cxnId="{8C2488BD-C353-44A0-AE65-E1D92C03230F}">
      <dgm:prSet/>
      <dgm:spPr/>
      <dgm:t>
        <a:bodyPr/>
        <a:lstStyle/>
        <a:p>
          <a:endParaRPr lang="lt-LT">
            <a:solidFill>
              <a:srgbClr val="7030A0"/>
            </a:solidFill>
          </a:endParaRPr>
        </a:p>
      </dgm:t>
    </dgm:pt>
    <dgm:pt modelId="{EE10CF3F-B9B9-4F90-B792-107EB40CD54E}" type="sibTrans" cxnId="{8C2488BD-C353-44A0-AE65-E1D92C03230F}">
      <dgm:prSet/>
      <dgm:spPr/>
      <dgm:t>
        <a:bodyPr/>
        <a:lstStyle/>
        <a:p>
          <a:endParaRPr lang="lt-LT">
            <a:solidFill>
              <a:srgbClr val="7030A0"/>
            </a:solidFill>
          </a:endParaRPr>
        </a:p>
      </dgm:t>
    </dgm:pt>
    <dgm:pt modelId="{60A78DB2-E412-40D9-BB0C-C442F47806EB}">
      <dgm:prSet custT="1"/>
      <dgm:spPr>
        <a:solidFill>
          <a:srgbClr val="FFC000"/>
        </a:solidFill>
        <a:ln>
          <a:solidFill>
            <a:srgbClr val="FF0000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lt-LT" sz="2800" b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Mokinių pasiekimų vertinimo </a:t>
          </a:r>
          <a:r>
            <a:rPr lang="lt-LT" sz="2800" b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aprašas</a:t>
          </a:r>
          <a:endParaRPr lang="lt-LT" sz="2800" b="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BEE13A-F418-41E1-B879-B969037AC44A}" type="parTrans" cxnId="{F5723407-8444-4ED6-BA1C-3FCE8C0BC9CA}">
      <dgm:prSet/>
      <dgm:spPr/>
      <dgm:t>
        <a:bodyPr/>
        <a:lstStyle/>
        <a:p>
          <a:endParaRPr lang="lt-LT">
            <a:solidFill>
              <a:srgbClr val="7030A0"/>
            </a:solidFill>
          </a:endParaRPr>
        </a:p>
      </dgm:t>
    </dgm:pt>
    <dgm:pt modelId="{1CB8A5DF-53CC-44B0-9557-9728980BC3A2}" type="sibTrans" cxnId="{F5723407-8444-4ED6-BA1C-3FCE8C0BC9CA}">
      <dgm:prSet/>
      <dgm:spPr/>
      <dgm:t>
        <a:bodyPr/>
        <a:lstStyle/>
        <a:p>
          <a:endParaRPr lang="lt-LT">
            <a:solidFill>
              <a:srgbClr val="7030A0"/>
            </a:solidFill>
          </a:endParaRPr>
        </a:p>
      </dgm:t>
    </dgm:pt>
    <dgm:pt modelId="{D9961C81-116E-4090-9A9B-DC070D5FFE17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r>
            <a:rPr lang="lt-LT" sz="39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BP apimties optimizavimas</a:t>
          </a:r>
        </a:p>
      </dgm:t>
    </dgm:pt>
    <dgm:pt modelId="{D0F1CCB8-E499-46EC-B795-B16E3512F74F}" type="parTrans" cxnId="{F47F0B53-6C59-41EB-82B4-344A68170876}">
      <dgm:prSet/>
      <dgm:spPr/>
      <dgm:t>
        <a:bodyPr/>
        <a:lstStyle/>
        <a:p>
          <a:endParaRPr lang="lt-LT"/>
        </a:p>
      </dgm:t>
    </dgm:pt>
    <dgm:pt modelId="{A167ECE2-04EB-4911-9D56-927F32DC15C5}" type="sibTrans" cxnId="{F47F0B53-6C59-41EB-82B4-344A68170876}">
      <dgm:prSet/>
      <dgm:spPr/>
      <dgm:t>
        <a:bodyPr/>
        <a:lstStyle/>
        <a:p>
          <a:endParaRPr lang="lt-LT"/>
        </a:p>
      </dgm:t>
    </dgm:pt>
    <dgm:pt modelId="{69282E4F-5A82-41E7-8400-D3B241940A07}" type="pres">
      <dgm:prSet presAssocID="{25AF3B39-6AB9-4841-96B4-16D9CACB3E8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06D1DBE-561A-47FB-898C-A903EFC671FA}" type="pres">
      <dgm:prSet presAssocID="{BF5E5FA6-6FB0-491E-9E5B-FB8FBAC67DC5}" presName="root1" presStyleCnt="0"/>
      <dgm:spPr/>
    </dgm:pt>
    <dgm:pt modelId="{45879457-B7F3-4F69-A03D-4FD9D5D9125E}" type="pres">
      <dgm:prSet presAssocID="{BF5E5FA6-6FB0-491E-9E5B-FB8FBAC67DC5}" presName="LevelOneTextNode" presStyleLbl="node0" presStyleIdx="0" presStyleCnt="2" custScaleX="217424" custScaleY="266684" custLinFactNeighborX="823" custLinFactNeighborY="1126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DA34ABC-ABEF-4FAD-BD8D-168D01A9C503}" type="pres">
      <dgm:prSet presAssocID="{BF5E5FA6-6FB0-491E-9E5B-FB8FBAC67DC5}" presName="level2hierChild" presStyleCnt="0"/>
      <dgm:spPr/>
    </dgm:pt>
    <dgm:pt modelId="{DFF8F255-D0E5-4BBE-8C9A-1B55326668B4}" type="pres">
      <dgm:prSet presAssocID="{7FD559FE-7895-41B6-877C-BD7972CF2D22}" presName="conn2-1" presStyleLbl="parChTrans1D2" presStyleIdx="0" presStyleCnt="2"/>
      <dgm:spPr/>
      <dgm:t>
        <a:bodyPr/>
        <a:lstStyle/>
        <a:p>
          <a:endParaRPr lang="en-GB"/>
        </a:p>
      </dgm:t>
    </dgm:pt>
    <dgm:pt modelId="{BFE583C2-66D2-4B81-8E43-47E4742427BC}" type="pres">
      <dgm:prSet presAssocID="{7FD559FE-7895-41B6-877C-BD7972CF2D22}" presName="connTx" presStyleLbl="parChTrans1D2" presStyleIdx="0" presStyleCnt="2"/>
      <dgm:spPr/>
      <dgm:t>
        <a:bodyPr/>
        <a:lstStyle/>
        <a:p>
          <a:endParaRPr lang="en-GB"/>
        </a:p>
      </dgm:t>
    </dgm:pt>
    <dgm:pt modelId="{16A3C990-F343-4AC8-BE78-8D333293E01D}" type="pres">
      <dgm:prSet presAssocID="{0BA683C6-5857-4BA9-8936-548A06A06A65}" presName="root2" presStyleCnt="0"/>
      <dgm:spPr/>
    </dgm:pt>
    <dgm:pt modelId="{4CCF2512-6827-416F-A8E0-46C45E9EFFFF}" type="pres">
      <dgm:prSet presAssocID="{0BA683C6-5857-4BA9-8936-548A06A06A65}" presName="LevelTwoTextNode" presStyleLbl="node2" presStyleIdx="0" presStyleCnt="2" custScaleX="118670" custScaleY="131771" custLinFactNeighborX="7688" custLinFactNeighborY="4408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BC28A2A-DAE9-4006-8F2F-85CD1753ED12}" type="pres">
      <dgm:prSet presAssocID="{0BA683C6-5857-4BA9-8936-548A06A06A65}" presName="level3hierChild" presStyleCnt="0"/>
      <dgm:spPr/>
    </dgm:pt>
    <dgm:pt modelId="{04180891-0BED-4402-8CCA-9894F468EF2A}" type="pres">
      <dgm:prSet presAssocID="{84BEE13A-F418-41E1-B879-B969037AC44A}" presName="conn2-1" presStyleLbl="parChTrans1D2" presStyleIdx="1" presStyleCnt="2"/>
      <dgm:spPr/>
      <dgm:t>
        <a:bodyPr/>
        <a:lstStyle/>
        <a:p>
          <a:endParaRPr lang="en-GB"/>
        </a:p>
      </dgm:t>
    </dgm:pt>
    <dgm:pt modelId="{EBEB04BD-C472-43D1-BA2F-2DF6EA1D3CB2}" type="pres">
      <dgm:prSet presAssocID="{84BEE13A-F418-41E1-B879-B969037AC44A}" presName="connTx" presStyleLbl="parChTrans1D2" presStyleIdx="1" presStyleCnt="2"/>
      <dgm:spPr/>
      <dgm:t>
        <a:bodyPr/>
        <a:lstStyle/>
        <a:p>
          <a:endParaRPr lang="en-GB"/>
        </a:p>
      </dgm:t>
    </dgm:pt>
    <dgm:pt modelId="{BBD43248-FE9E-449D-926E-4C295F0D952C}" type="pres">
      <dgm:prSet presAssocID="{60A78DB2-E412-40D9-BB0C-C442F47806EB}" presName="root2" presStyleCnt="0"/>
      <dgm:spPr/>
    </dgm:pt>
    <dgm:pt modelId="{10B014A9-B16C-42DD-AB83-A0A5190745BB}" type="pres">
      <dgm:prSet presAssocID="{60A78DB2-E412-40D9-BB0C-C442F47806EB}" presName="LevelTwoTextNode" presStyleLbl="node2" presStyleIdx="1" presStyleCnt="2" custScaleX="117636" custScaleY="175395" custLinFactNeighborX="6984" custLinFactNeighborY="4738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9CFC634-8DFA-4144-9457-FAB36810CEE8}" type="pres">
      <dgm:prSet presAssocID="{60A78DB2-E412-40D9-BB0C-C442F47806EB}" presName="level3hierChild" presStyleCnt="0"/>
      <dgm:spPr/>
    </dgm:pt>
    <dgm:pt modelId="{A4DEF626-E19C-4B6E-821E-BB320E03ACAB}" type="pres">
      <dgm:prSet presAssocID="{D9961C81-116E-4090-9A9B-DC070D5FFE17}" presName="root1" presStyleCnt="0"/>
      <dgm:spPr/>
    </dgm:pt>
    <dgm:pt modelId="{11C81D08-D118-4DC3-AF41-00ADB2D1CA2F}" type="pres">
      <dgm:prSet presAssocID="{D9961C81-116E-4090-9A9B-DC070D5FFE17}" presName="LevelOneTextNode" presStyleLbl="node0" presStyleIdx="1" presStyleCnt="2" custScaleX="482539" custScaleY="65846" custLinFactX="200000" custLinFactY="-194911" custLinFactNeighborX="216677" custLinFactNeighborY="-2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992507C-5E2A-412B-868D-74CF04E4D6E7}" type="pres">
      <dgm:prSet presAssocID="{D9961C81-116E-4090-9A9B-DC070D5FFE17}" presName="level2hierChild" presStyleCnt="0"/>
      <dgm:spPr/>
    </dgm:pt>
  </dgm:ptLst>
  <dgm:cxnLst>
    <dgm:cxn modelId="{F0AD3B99-F47A-4D7E-B2E6-497F692FD3FD}" type="presOf" srcId="{0BA683C6-5857-4BA9-8936-548A06A06A65}" destId="{4CCF2512-6827-416F-A8E0-46C45E9EFFFF}" srcOrd="0" destOrd="0" presId="urn:microsoft.com/office/officeart/2005/8/layout/hierarchy2"/>
    <dgm:cxn modelId="{085AF801-04E8-4F45-83E9-7B29AD33E351}" type="presOf" srcId="{60A78DB2-E412-40D9-BB0C-C442F47806EB}" destId="{10B014A9-B16C-42DD-AB83-A0A5190745BB}" srcOrd="0" destOrd="0" presId="urn:microsoft.com/office/officeart/2005/8/layout/hierarchy2"/>
    <dgm:cxn modelId="{8C2488BD-C353-44A0-AE65-E1D92C03230F}" srcId="{BF5E5FA6-6FB0-491E-9E5B-FB8FBAC67DC5}" destId="{0BA683C6-5857-4BA9-8936-548A06A06A65}" srcOrd="0" destOrd="0" parTransId="{7FD559FE-7895-41B6-877C-BD7972CF2D22}" sibTransId="{EE10CF3F-B9B9-4F90-B792-107EB40CD54E}"/>
    <dgm:cxn modelId="{EF0B017F-F9E7-4942-97F3-4066C8B443B6}" type="presOf" srcId="{84BEE13A-F418-41E1-B879-B969037AC44A}" destId="{EBEB04BD-C472-43D1-BA2F-2DF6EA1D3CB2}" srcOrd="1" destOrd="0" presId="urn:microsoft.com/office/officeart/2005/8/layout/hierarchy2"/>
    <dgm:cxn modelId="{F39870D4-8FBF-49A9-9769-67AC6E507371}" srcId="{25AF3B39-6AB9-4841-96B4-16D9CACB3E8D}" destId="{BF5E5FA6-6FB0-491E-9E5B-FB8FBAC67DC5}" srcOrd="0" destOrd="0" parTransId="{B718C991-E9F6-4B32-BA9A-A9B0C56ECDDB}" sibTransId="{C5974E7E-3E89-4E2B-8607-F219F028C3CC}"/>
    <dgm:cxn modelId="{AC546444-5E85-482F-8C58-0EEF4B9F1246}" type="presOf" srcId="{BF5E5FA6-6FB0-491E-9E5B-FB8FBAC67DC5}" destId="{45879457-B7F3-4F69-A03D-4FD9D5D9125E}" srcOrd="0" destOrd="0" presId="urn:microsoft.com/office/officeart/2005/8/layout/hierarchy2"/>
    <dgm:cxn modelId="{F5723407-8444-4ED6-BA1C-3FCE8C0BC9CA}" srcId="{BF5E5FA6-6FB0-491E-9E5B-FB8FBAC67DC5}" destId="{60A78DB2-E412-40D9-BB0C-C442F47806EB}" srcOrd="1" destOrd="0" parTransId="{84BEE13A-F418-41E1-B879-B969037AC44A}" sibTransId="{1CB8A5DF-53CC-44B0-9557-9728980BC3A2}"/>
    <dgm:cxn modelId="{23684982-F954-4E2B-A8AD-DF02FEC7FC49}" type="presOf" srcId="{7FD559FE-7895-41B6-877C-BD7972CF2D22}" destId="{DFF8F255-D0E5-4BBE-8C9A-1B55326668B4}" srcOrd="0" destOrd="0" presId="urn:microsoft.com/office/officeart/2005/8/layout/hierarchy2"/>
    <dgm:cxn modelId="{F47F0B53-6C59-41EB-82B4-344A68170876}" srcId="{25AF3B39-6AB9-4841-96B4-16D9CACB3E8D}" destId="{D9961C81-116E-4090-9A9B-DC070D5FFE17}" srcOrd="1" destOrd="0" parTransId="{D0F1CCB8-E499-46EC-B795-B16E3512F74F}" sibTransId="{A167ECE2-04EB-4911-9D56-927F32DC15C5}"/>
    <dgm:cxn modelId="{48AD198F-162D-4A7D-9443-D35AABE6F666}" type="presOf" srcId="{7FD559FE-7895-41B6-877C-BD7972CF2D22}" destId="{BFE583C2-66D2-4B81-8E43-47E4742427BC}" srcOrd="1" destOrd="0" presId="urn:microsoft.com/office/officeart/2005/8/layout/hierarchy2"/>
    <dgm:cxn modelId="{3A2CFD0F-A03A-46A1-AA65-86D6D9A10C4F}" type="presOf" srcId="{25AF3B39-6AB9-4841-96B4-16D9CACB3E8D}" destId="{69282E4F-5A82-41E7-8400-D3B241940A07}" srcOrd="0" destOrd="0" presId="urn:microsoft.com/office/officeart/2005/8/layout/hierarchy2"/>
    <dgm:cxn modelId="{24F0DA68-05C3-4318-8041-DFDA01BEAC7E}" type="presOf" srcId="{84BEE13A-F418-41E1-B879-B969037AC44A}" destId="{04180891-0BED-4402-8CCA-9894F468EF2A}" srcOrd="0" destOrd="0" presId="urn:microsoft.com/office/officeart/2005/8/layout/hierarchy2"/>
    <dgm:cxn modelId="{6A7940BE-D50E-4BDF-BC8A-7FE938D06AA7}" type="presOf" srcId="{D9961C81-116E-4090-9A9B-DC070D5FFE17}" destId="{11C81D08-D118-4DC3-AF41-00ADB2D1CA2F}" srcOrd="0" destOrd="0" presId="urn:microsoft.com/office/officeart/2005/8/layout/hierarchy2"/>
    <dgm:cxn modelId="{3836FF20-74C0-4FA6-8D30-6BF77531F8EC}" type="presParOf" srcId="{69282E4F-5A82-41E7-8400-D3B241940A07}" destId="{906D1DBE-561A-47FB-898C-A903EFC671FA}" srcOrd="0" destOrd="0" presId="urn:microsoft.com/office/officeart/2005/8/layout/hierarchy2"/>
    <dgm:cxn modelId="{3BF12E66-19A6-45B9-80BC-410672281D0A}" type="presParOf" srcId="{906D1DBE-561A-47FB-898C-A903EFC671FA}" destId="{45879457-B7F3-4F69-A03D-4FD9D5D9125E}" srcOrd="0" destOrd="0" presId="urn:microsoft.com/office/officeart/2005/8/layout/hierarchy2"/>
    <dgm:cxn modelId="{25CC4319-4C3B-4B4B-ADEC-E9A4AA14F25A}" type="presParOf" srcId="{906D1DBE-561A-47FB-898C-A903EFC671FA}" destId="{8DA34ABC-ABEF-4FAD-BD8D-168D01A9C503}" srcOrd="1" destOrd="0" presId="urn:microsoft.com/office/officeart/2005/8/layout/hierarchy2"/>
    <dgm:cxn modelId="{3003C680-3F58-4134-9CFB-B2CBECDEBF3E}" type="presParOf" srcId="{8DA34ABC-ABEF-4FAD-BD8D-168D01A9C503}" destId="{DFF8F255-D0E5-4BBE-8C9A-1B55326668B4}" srcOrd="0" destOrd="0" presId="urn:microsoft.com/office/officeart/2005/8/layout/hierarchy2"/>
    <dgm:cxn modelId="{76274E4E-ECB1-4F1E-90F2-D590161AAC48}" type="presParOf" srcId="{DFF8F255-D0E5-4BBE-8C9A-1B55326668B4}" destId="{BFE583C2-66D2-4B81-8E43-47E4742427BC}" srcOrd="0" destOrd="0" presId="urn:microsoft.com/office/officeart/2005/8/layout/hierarchy2"/>
    <dgm:cxn modelId="{58F1D39D-309E-49D6-880E-53CAFFF5E0D2}" type="presParOf" srcId="{8DA34ABC-ABEF-4FAD-BD8D-168D01A9C503}" destId="{16A3C990-F343-4AC8-BE78-8D333293E01D}" srcOrd="1" destOrd="0" presId="urn:microsoft.com/office/officeart/2005/8/layout/hierarchy2"/>
    <dgm:cxn modelId="{4710AF35-359D-4B26-B872-C9E82EE31BCC}" type="presParOf" srcId="{16A3C990-F343-4AC8-BE78-8D333293E01D}" destId="{4CCF2512-6827-416F-A8E0-46C45E9EFFFF}" srcOrd="0" destOrd="0" presId="urn:microsoft.com/office/officeart/2005/8/layout/hierarchy2"/>
    <dgm:cxn modelId="{EF134B85-FE85-4DD1-82C4-EDD9168C590C}" type="presParOf" srcId="{16A3C990-F343-4AC8-BE78-8D333293E01D}" destId="{4BC28A2A-DAE9-4006-8F2F-85CD1753ED12}" srcOrd="1" destOrd="0" presId="urn:microsoft.com/office/officeart/2005/8/layout/hierarchy2"/>
    <dgm:cxn modelId="{D56147F1-D067-4567-BEC4-78035C779786}" type="presParOf" srcId="{8DA34ABC-ABEF-4FAD-BD8D-168D01A9C503}" destId="{04180891-0BED-4402-8CCA-9894F468EF2A}" srcOrd="2" destOrd="0" presId="urn:microsoft.com/office/officeart/2005/8/layout/hierarchy2"/>
    <dgm:cxn modelId="{CD988D36-52B6-4E6F-9986-7E2A4670D116}" type="presParOf" srcId="{04180891-0BED-4402-8CCA-9894F468EF2A}" destId="{EBEB04BD-C472-43D1-BA2F-2DF6EA1D3CB2}" srcOrd="0" destOrd="0" presId="urn:microsoft.com/office/officeart/2005/8/layout/hierarchy2"/>
    <dgm:cxn modelId="{D86C153B-4171-46D8-B897-C02E6FC5B26D}" type="presParOf" srcId="{8DA34ABC-ABEF-4FAD-BD8D-168D01A9C503}" destId="{BBD43248-FE9E-449D-926E-4C295F0D952C}" srcOrd="3" destOrd="0" presId="urn:microsoft.com/office/officeart/2005/8/layout/hierarchy2"/>
    <dgm:cxn modelId="{8EDD478D-A7E0-4C38-9CA5-96A9A14C8E56}" type="presParOf" srcId="{BBD43248-FE9E-449D-926E-4C295F0D952C}" destId="{10B014A9-B16C-42DD-AB83-A0A5190745BB}" srcOrd="0" destOrd="0" presId="urn:microsoft.com/office/officeart/2005/8/layout/hierarchy2"/>
    <dgm:cxn modelId="{D3F434D7-1591-43E5-BAC9-1F6868E65892}" type="presParOf" srcId="{BBD43248-FE9E-449D-926E-4C295F0D952C}" destId="{B9CFC634-8DFA-4144-9457-FAB36810CEE8}" srcOrd="1" destOrd="0" presId="urn:microsoft.com/office/officeart/2005/8/layout/hierarchy2"/>
    <dgm:cxn modelId="{74489230-50C4-48D4-A514-0462060ECA1A}" type="presParOf" srcId="{69282E4F-5A82-41E7-8400-D3B241940A07}" destId="{A4DEF626-E19C-4B6E-821E-BB320E03ACAB}" srcOrd="1" destOrd="0" presId="urn:microsoft.com/office/officeart/2005/8/layout/hierarchy2"/>
    <dgm:cxn modelId="{3CBC9E6E-E38E-436E-9D96-720AC7EB8849}" type="presParOf" srcId="{A4DEF626-E19C-4B6E-821E-BB320E03ACAB}" destId="{11C81D08-D118-4DC3-AF41-00ADB2D1CA2F}" srcOrd="0" destOrd="0" presId="urn:microsoft.com/office/officeart/2005/8/layout/hierarchy2"/>
    <dgm:cxn modelId="{67FDEF6B-9542-4CEF-BE17-35CC6B1E452B}" type="presParOf" srcId="{A4DEF626-E19C-4B6E-821E-BB320E03ACAB}" destId="{5992507C-5E2A-412B-868D-74CF04E4D6E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2963E2-69A9-402B-AD40-42FC9DD8E568}" type="doc">
      <dgm:prSet loTypeId="urn:microsoft.com/office/officeart/2005/8/layout/target3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lt-LT"/>
        </a:p>
      </dgm:t>
    </dgm:pt>
    <dgm:pt modelId="{8B783F4C-599F-4CE6-B3F9-5BFC8AF069CB}">
      <dgm:prSet phldrT="[Text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l"/>
          <a:r>
            <a:rPr lang="lt-LT" sz="2800" b="0" dirty="0">
              <a:solidFill>
                <a:schemeClr val="accent2">
                  <a:lumMod val="50000"/>
                </a:schemeClr>
              </a:solidFill>
            </a:rPr>
            <a:t>Mokytojas</a:t>
          </a:r>
        </a:p>
      </dgm:t>
    </dgm:pt>
    <dgm:pt modelId="{84755539-D00D-4326-8E0C-FF99C8D5B939}" type="parTrans" cxnId="{91805A49-74E6-4B6D-B3BE-398EB2A2DDE0}">
      <dgm:prSet/>
      <dgm:spPr/>
      <dgm:t>
        <a:bodyPr/>
        <a:lstStyle/>
        <a:p>
          <a:endParaRPr lang="lt-LT"/>
        </a:p>
      </dgm:t>
    </dgm:pt>
    <dgm:pt modelId="{1BED4B3F-C9B7-4E41-92A3-69F785976A66}" type="sibTrans" cxnId="{91805A49-74E6-4B6D-B3BE-398EB2A2DDE0}">
      <dgm:prSet/>
      <dgm:spPr/>
      <dgm:t>
        <a:bodyPr/>
        <a:lstStyle/>
        <a:p>
          <a:endParaRPr lang="lt-LT"/>
        </a:p>
      </dgm:t>
    </dgm:pt>
    <dgm:pt modelId="{9FA259F3-6082-467C-A637-250D2761D86D}">
      <dgm:prSet phldrT="[Text]" custT="1"/>
      <dgm:spPr/>
      <dgm:t>
        <a:bodyPr/>
        <a:lstStyle/>
        <a:p>
          <a:pPr marL="285750" indent="-285750" algn="l" defTabSz="914400" rtl="0" eaLnBrk="1" latinLnBrk="0" hangingPunct="1">
            <a:buChar char="•"/>
          </a:pPr>
          <a:r>
            <a:rPr lang="lt-LT" sz="15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Priima sprendimus dėl bendrųjų programų, mokyklos steigėjo ir mokyklos keliamų ugdymo tikslų ir uždavinių įgyvendinimo. </a:t>
          </a:r>
        </a:p>
      </dgm:t>
    </dgm:pt>
    <dgm:pt modelId="{5AD6AE25-7224-4ED5-9664-E28E21C097F6}" type="parTrans" cxnId="{A26E1119-472E-4932-8E24-9BA49DC3684B}">
      <dgm:prSet/>
      <dgm:spPr/>
      <dgm:t>
        <a:bodyPr/>
        <a:lstStyle/>
        <a:p>
          <a:endParaRPr lang="lt-LT"/>
        </a:p>
      </dgm:t>
    </dgm:pt>
    <dgm:pt modelId="{27210E63-5740-4B4F-86EA-95CD16D93F2A}" type="sibTrans" cxnId="{A26E1119-472E-4932-8E24-9BA49DC3684B}">
      <dgm:prSet/>
      <dgm:spPr/>
      <dgm:t>
        <a:bodyPr/>
        <a:lstStyle/>
        <a:p>
          <a:endParaRPr lang="lt-LT"/>
        </a:p>
      </dgm:t>
    </dgm:pt>
    <dgm:pt modelId="{92E4627E-9CE6-4514-9964-7FA3ABF068ED}">
      <dgm:prSet phldrT="[Text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l"/>
          <a:r>
            <a:rPr lang="lt-LT" sz="2800" dirty="0">
              <a:solidFill>
                <a:schemeClr val="accent2">
                  <a:lumMod val="50000"/>
                </a:schemeClr>
              </a:solidFill>
            </a:rPr>
            <a:t>Mokykla</a:t>
          </a:r>
        </a:p>
      </dgm:t>
    </dgm:pt>
    <dgm:pt modelId="{C23DCE07-D6CF-4A22-BC80-66CAA86E9443}" type="parTrans" cxnId="{4B8B1C33-2390-4CA0-A455-871D55EEC194}">
      <dgm:prSet/>
      <dgm:spPr/>
      <dgm:t>
        <a:bodyPr/>
        <a:lstStyle/>
        <a:p>
          <a:endParaRPr lang="lt-LT"/>
        </a:p>
      </dgm:t>
    </dgm:pt>
    <dgm:pt modelId="{208F3D29-1B6C-48FB-B02F-6E2190A239F1}" type="sibTrans" cxnId="{4B8B1C33-2390-4CA0-A455-871D55EEC194}">
      <dgm:prSet/>
      <dgm:spPr/>
      <dgm:t>
        <a:bodyPr/>
        <a:lstStyle/>
        <a:p>
          <a:endParaRPr lang="lt-LT"/>
        </a:p>
      </dgm:t>
    </dgm:pt>
    <dgm:pt modelId="{51935DC0-387A-424B-A32A-A553202D0F9C}">
      <dgm:prSet phldrT="[Text]" custT="1"/>
      <dgm:spPr/>
      <dgm:t>
        <a:bodyPr/>
        <a:lstStyle/>
        <a:p>
          <a:pPr marL="285750" indent="-285750" algn="l" defTabSz="914400" rtl="0" eaLnBrk="1" latinLnBrk="0" hangingPunct="1">
            <a:buChar char="•"/>
          </a:pPr>
          <a:r>
            <a:rPr lang="lt-LT" sz="15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BP pritaiko pagal mokinių/ bendruomenės poreikius.</a:t>
          </a:r>
        </a:p>
      </dgm:t>
    </dgm:pt>
    <dgm:pt modelId="{3E214FAA-A951-4545-B0D8-CA2A902B00DF}" type="parTrans" cxnId="{9BFB58E1-A59B-4C3A-B4A6-CB5C83CDAF8E}">
      <dgm:prSet/>
      <dgm:spPr/>
      <dgm:t>
        <a:bodyPr/>
        <a:lstStyle/>
        <a:p>
          <a:endParaRPr lang="lt-LT"/>
        </a:p>
      </dgm:t>
    </dgm:pt>
    <dgm:pt modelId="{58B87CA9-3135-4E28-BAFF-D69F752D2ED9}" type="sibTrans" cxnId="{9BFB58E1-A59B-4C3A-B4A6-CB5C83CDAF8E}">
      <dgm:prSet/>
      <dgm:spPr/>
      <dgm:t>
        <a:bodyPr/>
        <a:lstStyle/>
        <a:p>
          <a:endParaRPr lang="lt-LT"/>
        </a:p>
      </dgm:t>
    </dgm:pt>
    <dgm:pt modelId="{0ACFABE0-3CA3-4A37-8A4A-F09CD909EE90}">
      <dgm:prSet phldrT="[Text]" custT="1"/>
      <dgm:spPr/>
      <dgm:t>
        <a:bodyPr/>
        <a:lstStyle/>
        <a:p>
          <a:pPr marL="285750" indent="-285750" algn="l" defTabSz="914400" rtl="0" eaLnBrk="1" latinLnBrk="0" hangingPunct="1">
            <a:buChar char="•"/>
          </a:pPr>
          <a:r>
            <a:rPr lang="lt-LT" sz="15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Užtikrina BP įgyvendinimą pagal ugdymo sritis ir dalykus (planavimo kartu ir inovacijų kultūra).</a:t>
          </a:r>
        </a:p>
      </dgm:t>
    </dgm:pt>
    <dgm:pt modelId="{0E2E81CA-5BA5-4CA1-BC4A-5DDC1469422C}" type="parTrans" cxnId="{B9580620-8096-49B7-B20E-EC0980D9CA9C}">
      <dgm:prSet/>
      <dgm:spPr/>
      <dgm:t>
        <a:bodyPr/>
        <a:lstStyle/>
        <a:p>
          <a:endParaRPr lang="lt-LT"/>
        </a:p>
      </dgm:t>
    </dgm:pt>
    <dgm:pt modelId="{6C5BF795-EEEF-432F-A659-53F8C9B25AAD}" type="sibTrans" cxnId="{B9580620-8096-49B7-B20E-EC0980D9CA9C}">
      <dgm:prSet/>
      <dgm:spPr/>
      <dgm:t>
        <a:bodyPr/>
        <a:lstStyle/>
        <a:p>
          <a:endParaRPr lang="lt-LT"/>
        </a:p>
      </dgm:t>
    </dgm:pt>
    <dgm:pt modelId="{B22FF72D-F5BD-40DA-9C21-C31E3F568F8B}">
      <dgm:prSet phldrT="[Text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l"/>
          <a:r>
            <a:rPr lang="lt-LT" sz="2800" dirty="0">
              <a:solidFill>
                <a:schemeClr val="accent2">
                  <a:lumMod val="50000"/>
                </a:schemeClr>
              </a:solidFill>
            </a:rPr>
            <a:t>Savivaldybė </a:t>
          </a:r>
        </a:p>
      </dgm:t>
    </dgm:pt>
    <dgm:pt modelId="{C43EC90C-C76E-472D-927C-DB4FD8320905}" type="parTrans" cxnId="{5CFA4F40-356B-4B52-B737-D9463F43FE31}">
      <dgm:prSet/>
      <dgm:spPr/>
      <dgm:t>
        <a:bodyPr/>
        <a:lstStyle/>
        <a:p>
          <a:endParaRPr lang="lt-LT"/>
        </a:p>
      </dgm:t>
    </dgm:pt>
    <dgm:pt modelId="{18DA2776-D4F1-4D3E-9FD7-285A88663D3A}" type="sibTrans" cxnId="{5CFA4F40-356B-4B52-B737-D9463F43FE31}">
      <dgm:prSet/>
      <dgm:spPr/>
      <dgm:t>
        <a:bodyPr/>
        <a:lstStyle/>
        <a:p>
          <a:endParaRPr lang="lt-LT"/>
        </a:p>
      </dgm:t>
    </dgm:pt>
    <dgm:pt modelId="{6A4BC69C-B5C9-4549-8E03-5A0309DE01AD}">
      <dgm:prSet phldrT="[Text]" custT="1"/>
      <dgm:spPr/>
      <dgm:t>
        <a:bodyPr/>
        <a:lstStyle/>
        <a:p>
          <a:pPr marL="285750" indent="-285750" algn="l" defTabSz="914400" rtl="0" eaLnBrk="1" latinLnBrk="0" hangingPunct="1">
            <a:buChar char="•"/>
          </a:pPr>
          <a:r>
            <a:rPr lang="lt-LT" sz="15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Užtikrina kokybišką nacionalinio UT įgyvendinimą mokyklose.</a:t>
          </a:r>
        </a:p>
      </dgm:t>
    </dgm:pt>
    <dgm:pt modelId="{83FD6F57-B1D9-46E0-8846-672C72821630}" type="parTrans" cxnId="{D4CF4FFB-61F4-4ABC-94C3-687EF9EEB373}">
      <dgm:prSet/>
      <dgm:spPr/>
      <dgm:t>
        <a:bodyPr/>
        <a:lstStyle/>
        <a:p>
          <a:endParaRPr lang="lt-LT"/>
        </a:p>
      </dgm:t>
    </dgm:pt>
    <dgm:pt modelId="{1A330BA2-3942-46BE-8695-F05DCECDA5B2}" type="sibTrans" cxnId="{D4CF4FFB-61F4-4ABC-94C3-687EF9EEB373}">
      <dgm:prSet/>
      <dgm:spPr/>
      <dgm:t>
        <a:bodyPr/>
        <a:lstStyle/>
        <a:p>
          <a:endParaRPr lang="lt-LT"/>
        </a:p>
      </dgm:t>
    </dgm:pt>
    <dgm:pt modelId="{79863532-4284-4717-AE7C-3DDDD0E6549C}">
      <dgm:prSet phldrT="[Text]" custT="1"/>
      <dgm:spPr/>
      <dgm:t>
        <a:bodyPr/>
        <a:lstStyle/>
        <a:p>
          <a:pPr marL="285750" indent="-285750" algn="l" defTabSz="914400" rtl="0" eaLnBrk="1" latinLnBrk="0" hangingPunct="1">
            <a:buChar char="•"/>
          </a:pPr>
          <a:r>
            <a:rPr lang="lt-LT" sz="15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Subalansuoja poreikius, išteklius ir potencialą.</a:t>
          </a:r>
        </a:p>
      </dgm:t>
    </dgm:pt>
    <dgm:pt modelId="{5849169B-B213-466B-B2BA-94A031C3CB83}" type="parTrans" cxnId="{2544E5F7-1093-4F49-ADA1-74142670ADF8}">
      <dgm:prSet/>
      <dgm:spPr/>
      <dgm:t>
        <a:bodyPr/>
        <a:lstStyle/>
        <a:p>
          <a:endParaRPr lang="lt-LT"/>
        </a:p>
      </dgm:t>
    </dgm:pt>
    <dgm:pt modelId="{5D5C2113-36AE-4B52-99E5-D93A1582881D}" type="sibTrans" cxnId="{2544E5F7-1093-4F49-ADA1-74142670ADF8}">
      <dgm:prSet/>
      <dgm:spPr/>
      <dgm:t>
        <a:bodyPr/>
        <a:lstStyle/>
        <a:p>
          <a:endParaRPr lang="lt-LT"/>
        </a:p>
      </dgm:t>
    </dgm:pt>
    <dgm:pt modelId="{018C9263-B13C-4237-ACCD-57C28C7B1ABC}">
      <dgm:prSet phldrT="[Text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lt-LT" sz="2800" dirty="0">
              <a:solidFill>
                <a:schemeClr val="accent2">
                  <a:lumMod val="50000"/>
                </a:schemeClr>
              </a:solidFill>
            </a:rPr>
            <a:t>Nacionaliniu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lt-LT" sz="2800" dirty="0">
              <a:solidFill>
                <a:schemeClr val="accent2">
                  <a:lumMod val="50000"/>
                </a:schemeClr>
              </a:solidFill>
            </a:rPr>
            <a:t>lygiu</a:t>
          </a:r>
        </a:p>
      </dgm:t>
    </dgm:pt>
    <dgm:pt modelId="{199C53E0-7A70-49AE-9E13-E0DB58B97114}" type="parTrans" cxnId="{9FDB56EE-4693-4651-9E75-61FA93B16A89}">
      <dgm:prSet/>
      <dgm:spPr/>
      <dgm:t>
        <a:bodyPr/>
        <a:lstStyle/>
        <a:p>
          <a:endParaRPr lang="lt-LT"/>
        </a:p>
      </dgm:t>
    </dgm:pt>
    <dgm:pt modelId="{7848679C-3DAF-4FBB-A717-9238A13F9E1C}" type="sibTrans" cxnId="{9FDB56EE-4693-4651-9E75-61FA93B16A89}">
      <dgm:prSet/>
      <dgm:spPr/>
      <dgm:t>
        <a:bodyPr/>
        <a:lstStyle/>
        <a:p>
          <a:endParaRPr lang="lt-LT"/>
        </a:p>
      </dgm:t>
    </dgm:pt>
    <dgm:pt modelId="{4C268D6D-DECA-4D79-AFFB-7AB27BEE8E13}">
      <dgm:prSet/>
      <dgm:spPr/>
      <dgm:t>
        <a:bodyPr/>
        <a:lstStyle/>
        <a:p>
          <a:endParaRPr lang="lt-LT" dirty="0"/>
        </a:p>
      </dgm:t>
    </dgm:pt>
    <dgm:pt modelId="{A21E134A-D0A1-4C3F-9228-3E10334CA7B5}" type="parTrans" cxnId="{DBEFCCA2-F453-4691-AA7D-9BD88C2211ED}">
      <dgm:prSet/>
      <dgm:spPr/>
      <dgm:t>
        <a:bodyPr/>
        <a:lstStyle/>
        <a:p>
          <a:endParaRPr lang="lt-LT"/>
        </a:p>
      </dgm:t>
    </dgm:pt>
    <dgm:pt modelId="{A6579287-3A94-4A27-A745-9B13A86D4621}" type="sibTrans" cxnId="{DBEFCCA2-F453-4691-AA7D-9BD88C2211ED}">
      <dgm:prSet/>
      <dgm:spPr/>
      <dgm:t>
        <a:bodyPr/>
        <a:lstStyle/>
        <a:p>
          <a:endParaRPr lang="lt-LT"/>
        </a:p>
      </dgm:t>
    </dgm:pt>
    <dgm:pt modelId="{185FACBC-45EA-4710-AC86-8B73CED7445F}">
      <dgm:prSet phldrT="[Text]" custT="1"/>
      <dgm:spPr/>
      <dgm:t>
        <a:bodyPr/>
        <a:lstStyle/>
        <a:p>
          <a:pPr marL="285750" indent="-285750" algn="l" defTabSz="914400" rtl="0" eaLnBrk="1" latinLnBrk="0" hangingPunct="1">
            <a:buChar char="•"/>
          </a:pPr>
          <a:r>
            <a:rPr lang="lt-LT" sz="15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Telkia kvalifikuotą personalą.</a:t>
          </a:r>
        </a:p>
      </dgm:t>
    </dgm:pt>
    <dgm:pt modelId="{E1E02AD6-842D-4E68-B566-05CA43A8B283}" type="parTrans" cxnId="{899390F5-AB9B-4BB5-9C10-B0CCF0BBEF9F}">
      <dgm:prSet/>
      <dgm:spPr/>
      <dgm:t>
        <a:bodyPr/>
        <a:lstStyle/>
        <a:p>
          <a:endParaRPr lang="lt-LT"/>
        </a:p>
      </dgm:t>
    </dgm:pt>
    <dgm:pt modelId="{53024FED-6A76-46B8-9A6A-E22387D03799}" type="sibTrans" cxnId="{899390F5-AB9B-4BB5-9C10-B0CCF0BBEF9F}">
      <dgm:prSet/>
      <dgm:spPr/>
      <dgm:t>
        <a:bodyPr/>
        <a:lstStyle/>
        <a:p>
          <a:endParaRPr lang="lt-LT"/>
        </a:p>
      </dgm:t>
    </dgm:pt>
    <dgm:pt modelId="{BB4E60D2-9DBA-4DD2-B5D0-B1E4D0CB0E77}">
      <dgm:prSet phldrT="[Text]" custT="1"/>
      <dgm:spPr/>
      <dgm:t>
        <a:bodyPr/>
        <a:lstStyle/>
        <a:p>
          <a:pPr marL="285750" indent="-285750" algn="l" defTabSz="914400" rtl="0" eaLnBrk="1" latinLnBrk="0" hangingPunct="1">
            <a:buChar char="•"/>
          </a:pPr>
          <a:r>
            <a:rPr lang="lt-LT" sz="15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Pritaiko ugdymo turinį klasės ir atskirų mokinių poreikiams.</a:t>
          </a:r>
        </a:p>
      </dgm:t>
    </dgm:pt>
    <dgm:pt modelId="{82568830-47FE-4135-9CCF-23EF33B75286}" type="parTrans" cxnId="{25CA4517-D4EA-4BF5-8984-819B628931B0}">
      <dgm:prSet/>
      <dgm:spPr/>
      <dgm:t>
        <a:bodyPr/>
        <a:lstStyle/>
        <a:p>
          <a:endParaRPr lang="lt-LT"/>
        </a:p>
      </dgm:t>
    </dgm:pt>
    <dgm:pt modelId="{45C84482-EE47-4358-8B27-C142301F69EA}" type="sibTrans" cxnId="{25CA4517-D4EA-4BF5-8984-819B628931B0}">
      <dgm:prSet/>
      <dgm:spPr/>
      <dgm:t>
        <a:bodyPr/>
        <a:lstStyle/>
        <a:p>
          <a:endParaRPr lang="lt-LT"/>
        </a:p>
      </dgm:t>
    </dgm:pt>
    <dgm:pt modelId="{2166F622-E7C7-4B03-98D0-D26BFA54E00D}">
      <dgm:prSet phldrT="[Text]" custT="1"/>
      <dgm:spPr/>
      <dgm:t>
        <a:bodyPr/>
        <a:lstStyle/>
        <a:p>
          <a:pPr marL="285750" indent="-285750" algn="l" defTabSz="914400" rtl="0" eaLnBrk="1" latinLnBrk="0" hangingPunct="1">
            <a:buChar char="•"/>
          </a:pPr>
          <a:r>
            <a:rPr lang="lt-LT" sz="15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Suteikia BP turiniui regiono kontekstą.</a:t>
          </a:r>
        </a:p>
      </dgm:t>
    </dgm:pt>
    <dgm:pt modelId="{81BAC796-CF13-40C9-9A8E-669593ED2FE5}" type="parTrans" cxnId="{AC95F3DB-99D3-47CE-85B7-5CCB046DD0D1}">
      <dgm:prSet/>
      <dgm:spPr/>
      <dgm:t>
        <a:bodyPr/>
        <a:lstStyle/>
        <a:p>
          <a:endParaRPr lang="lt-LT"/>
        </a:p>
      </dgm:t>
    </dgm:pt>
    <dgm:pt modelId="{F449A1FA-A558-447D-A580-9D647B52197F}" type="sibTrans" cxnId="{AC95F3DB-99D3-47CE-85B7-5CCB046DD0D1}">
      <dgm:prSet/>
      <dgm:spPr/>
      <dgm:t>
        <a:bodyPr/>
        <a:lstStyle/>
        <a:p>
          <a:endParaRPr lang="lt-LT"/>
        </a:p>
      </dgm:t>
    </dgm:pt>
    <dgm:pt modelId="{59FEF255-DEA0-4420-A9E5-6F015EC5DD9F}" type="pres">
      <dgm:prSet presAssocID="{8E2963E2-69A9-402B-AD40-42FC9DD8E56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978365A-155F-4D18-93C1-5AF9FDCC2BA3}" type="pres">
      <dgm:prSet presAssocID="{8B783F4C-599F-4CE6-B3F9-5BFC8AF069CB}" presName="circle1" presStyleLbl="node1" presStyleIdx="0" presStyleCnt="4"/>
      <dgm:spPr/>
    </dgm:pt>
    <dgm:pt modelId="{B2551047-4C59-4B57-B89D-D6D84B0AC474}" type="pres">
      <dgm:prSet presAssocID="{8B783F4C-599F-4CE6-B3F9-5BFC8AF069CB}" presName="space" presStyleCnt="0"/>
      <dgm:spPr/>
    </dgm:pt>
    <dgm:pt modelId="{4BBCA369-2A93-43DA-A995-25A196A7F8F0}" type="pres">
      <dgm:prSet presAssocID="{8B783F4C-599F-4CE6-B3F9-5BFC8AF069CB}" presName="rect1" presStyleLbl="alignAcc1" presStyleIdx="0" presStyleCnt="4" custScaleX="103457" custLinFactNeighborX="1457" custLinFactNeighborY="0"/>
      <dgm:spPr/>
      <dgm:t>
        <a:bodyPr/>
        <a:lstStyle/>
        <a:p>
          <a:endParaRPr lang="en-GB"/>
        </a:p>
      </dgm:t>
    </dgm:pt>
    <dgm:pt modelId="{E7ACB2D1-4D85-42A0-A3CD-83F52BB290D3}" type="pres">
      <dgm:prSet presAssocID="{92E4627E-9CE6-4514-9964-7FA3ABF068ED}" presName="vertSpace2" presStyleLbl="node1" presStyleIdx="0" presStyleCnt="4"/>
      <dgm:spPr/>
    </dgm:pt>
    <dgm:pt modelId="{F0C48B05-E156-4DBF-BD48-8AA756B0F374}" type="pres">
      <dgm:prSet presAssocID="{92E4627E-9CE6-4514-9964-7FA3ABF068ED}" presName="circle2" presStyleLbl="node1" presStyleIdx="1" presStyleCnt="4" custScaleY="110778" custLinFactNeighborX="-827" custLinFactNeighborY="-1103"/>
      <dgm:spPr/>
    </dgm:pt>
    <dgm:pt modelId="{394B50D1-B0F0-47A4-BDD7-31043FA9F387}" type="pres">
      <dgm:prSet presAssocID="{92E4627E-9CE6-4514-9964-7FA3ABF068ED}" presName="rect2" presStyleLbl="alignAcc1" presStyleIdx="1" presStyleCnt="4" custScaleX="103719" custScaleY="97793" custLinFactNeighborX="1385" custLinFactNeighborY="-827"/>
      <dgm:spPr/>
      <dgm:t>
        <a:bodyPr/>
        <a:lstStyle/>
        <a:p>
          <a:endParaRPr lang="en-GB"/>
        </a:p>
      </dgm:t>
    </dgm:pt>
    <dgm:pt modelId="{5DDF4E2B-DEB5-45FD-A44A-166D666D0B3F}" type="pres">
      <dgm:prSet presAssocID="{B22FF72D-F5BD-40DA-9C21-C31E3F568F8B}" presName="vertSpace3" presStyleLbl="node1" presStyleIdx="1" presStyleCnt="4"/>
      <dgm:spPr/>
    </dgm:pt>
    <dgm:pt modelId="{5EE795B4-0F3B-4075-B937-1C6002E7DD4F}" type="pres">
      <dgm:prSet presAssocID="{B22FF72D-F5BD-40DA-9C21-C31E3F568F8B}" presName="circle3" presStyleLbl="node1" presStyleIdx="2" presStyleCnt="4" custScaleY="117036" custLinFactNeighborX="-856" custLinFactNeighborY="-856"/>
      <dgm:spPr/>
    </dgm:pt>
    <dgm:pt modelId="{9F0261C8-120E-4AA2-88AA-EB1C0A9479BC}" type="pres">
      <dgm:prSet presAssocID="{B22FF72D-F5BD-40DA-9C21-C31E3F568F8B}" presName="rect3" presStyleLbl="alignAcc1" presStyleIdx="2" presStyleCnt="4" custScaleX="104461" custScaleY="95106" custLinFactNeighborX="1980" custLinFactNeighborY="-2232"/>
      <dgm:spPr/>
      <dgm:t>
        <a:bodyPr/>
        <a:lstStyle/>
        <a:p>
          <a:endParaRPr lang="en-GB"/>
        </a:p>
      </dgm:t>
    </dgm:pt>
    <dgm:pt modelId="{EE6E7BFE-49B5-4958-83E2-64DFDC95C10D}" type="pres">
      <dgm:prSet presAssocID="{018C9263-B13C-4237-ACCD-57C28C7B1ABC}" presName="vertSpace4" presStyleLbl="node1" presStyleIdx="2" presStyleCnt="4"/>
      <dgm:spPr/>
    </dgm:pt>
    <dgm:pt modelId="{0743F652-ABD7-45F9-92AD-98ECD8A43043}" type="pres">
      <dgm:prSet presAssocID="{018C9263-B13C-4237-ACCD-57C28C7B1ABC}" presName="circle4" presStyleLbl="node1" presStyleIdx="3" presStyleCnt="4" custScaleY="108017" custLinFactNeighborX="-6858" custLinFactNeighborY="1143"/>
      <dgm:spPr/>
    </dgm:pt>
    <dgm:pt modelId="{57ECB23A-47FE-450F-966C-DB399BFDF17D}" type="pres">
      <dgm:prSet presAssocID="{018C9263-B13C-4237-ACCD-57C28C7B1ABC}" presName="rect4" presStyleLbl="alignAcc1" presStyleIdx="3" presStyleCnt="4" custScaleX="102578" custScaleY="117524" custLinFactNeighborX="834" custLinFactNeighborY="2802"/>
      <dgm:spPr/>
      <dgm:t>
        <a:bodyPr/>
        <a:lstStyle/>
        <a:p>
          <a:endParaRPr lang="en-GB"/>
        </a:p>
      </dgm:t>
    </dgm:pt>
    <dgm:pt modelId="{2A7F9817-337B-4AD6-AB4C-504F286FC54E}" type="pres">
      <dgm:prSet presAssocID="{8B783F4C-599F-4CE6-B3F9-5BFC8AF069CB}" presName="rect1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D0FD6A5-463A-4742-A4F9-A8D32137B503}" type="pres">
      <dgm:prSet presAssocID="{8B783F4C-599F-4CE6-B3F9-5BFC8AF069CB}" presName="rect1ChTx" presStyleLbl="alignAcc1" presStyleIdx="3" presStyleCnt="4" custScaleX="123488" custScaleY="100000" custLinFactNeighborX="-12328" custLinFactNeighborY="-1600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3A3C32F-4418-433B-BB7C-D6B5BB607C89}" type="pres">
      <dgm:prSet presAssocID="{92E4627E-9CE6-4514-9964-7FA3ABF068ED}" presName="rect2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CD2168F-B03E-4990-BC0B-A3A6C490ADBF}" type="pres">
      <dgm:prSet presAssocID="{92E4627E-9CE6-4514-9964-7FA3ABF068ED}" presName="rect2ChTx" presStyleLbl="alignAcc1" presStyleIdx="3" presStyleCnt="4" custScaleX="125478" custScaleY="100000" custLinFactNeighborX="-11258" custLinFactNeighborY="6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1D472E0-A323-479A-93A3-99B36EB6BF9C}" type="pres">
      <dgm:prSet presAssocID="{B22FF72D-F5BD-40DA-9C21-C31E3F568F8B}" presName="rect3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4B04CBB-5D08-4585-A91E-5916C6D25FC1}" type="pres">
      <dgm:prSet presAssocID="{B22FF72D-F5BD-40DA-9C21-C31E3F568F8B}" presName="rect3ChTx" presStyleLbl="alignAcc1" presStyleIdx="3" presStyleCnt="4" custScaleX="128259" custLinFactNeighborX="-10107" custLinFactNeighborY="-249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D08ADD-1F04-4B2E-B71E-10171B9FFC32}" type="pres">
      <dgm:prSet presAssocID="{018C9263-B13C-4237-ACCD-57C28C7B1ABC}" presName="rect4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2C8E8A-A30A-437B-B09C-673127810943}" type="pres">
      <dgm:prSet presAssocID="{018C9263-B13C-4237-ACCD-57C28C7B1ABC}" presName="rect4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5DD6927-99B9-4587-A8D2-A7FAA88ACD19}" type="presOf" srcId="{4C268D6D-DECA-4D79-AFFB-7AB27BEE8E13}" destId="{452C8E8A-A30A-437B-B09C-673127810943}" srcOrd="0" destOrd="0" presId="urn:microsoft.com/office/officeart/2005/8/layout/target3"/>
    <dgm:cxn modelId="{902F021E-DBC1-4472-86EB-87A900D3BEF8}" type="presOf" srcId="{B22FF72D-F5BD-40DA-9C21-C31E3F568F8B}" destId="{9F0261C8-120E-4AA2-88AA-EB1C0A9479BC}" srcOrd="0" destOrd="0" presId="urn:microsoft.com/office/officeart/2005/8/layout/target3"/>
    <dgm:cxn modelId="{899390F5-AB9B-4BB5-9C10-B0CCF0BBEF9F}" srcId="{92E4627E-9CE6-4514-9964-7FA3ABF068ED}" destId="{185FACBC-45EA-4710-AC86-8B73CED7445F}" srcOrd="2" destOrd="0" parTransId="{E1E02AD6-842D-4E68-B566-05CA43A8B283}" sibTransId="{53024FED-6A76-46B8-9A6A-E22387D03799}"/>
    <dgm:cxn modelId="{B9580620-8096-49B7-B20E-EC0980D9CA9C}" srcId="{92E4627E-9CE6-4514-9964-7FA3ABF068ED}" destId="{0ACFABE0-3CA3-4A37-8A4A-F09CD909EE90}" srcOrd="1" destOrd="0" parTransId="{0E2E81CA-5BA5-4CA1-BC4A-5DDC1469422C}" sibTransId="{6C5BF795-EEEF-432F-A659-53F8C9B25AAD}"/>
    <dgm:cxn modelId="{67869AF7-D841-499B-88A0-FCAA761347D0}" type="presOf" srcId="{8B783F4C-599F-4CE6-B3F9-5BFC8AF069CB}" destId="{4BBCA369-2A93-43DA-A995-25A196A7F8F0}" srcOrd="0" destOrd="0" presId="urn:microsoft.com/office/officeart/2005/8/layout/target3"/>
    <dgm:cxn modelId="{4B8B1C33-2390-4CA0-A455-871D55EEC194}" srcId="{8E2963E2-69A9-402B-AD40-42FC9DD8E568}" destId="{92E4627E-9CE6-4514-9964-7FA3ABF068ED}" srcOrd="1" destOrd="0" parTransId="{C23DCE07-D6CF-4A22-BC80-66CAA86E9443}" sibTransId="{208F3D29-1B6C-48FB-B02F-6E2190A239F1}"/>
    <dgm:cxn modelId="{9FDB56EE-4693-4651-9E75-61FA93B16A89}" srcId="{8E2963E2-69A9-402B-AD40-42FC9DD8E568}" destId="{018C9263-B13C-4237-ACCD-57C28C7B1ABC}" srcOrd="3" destOrd="0" parTransId="{199C53E0-7A70-49AE-9E13-E0DB58B97114}" sibTransId="{7848679C-3DAF-4FBB-A717-9238A13F9E1C}"/>
    <dgm:cxn modelId="{A26E1119-472E-4932-8E24-9BA49DC3684B}" srcId="{8B783F4C-599F-4CE6-B3F9-5BFC8AF069CB}" destId="{9FA259F3-6082-467C-A637-250D2761D86D}" srcOrd="0" destOrd="0" parTransId="{5AD6AE25-7224-4ED5-9664-E28E21C097F6}" sibTransId="{27210E63-5740-4B4F-86EA-95CD16D93F2A}"/>
    <dgm:cxn modelId="{2544E5F7-1093-4F49-ADA1-74142670ADF8}" srcId="{B22FF72D-F5BD-40DA-9C21-C31E3F568F8B}" destId="{79863532-4284-4717-AE7C-3DDDD0E6549C}" srcOrd="2" destOrd="0" parTransId="{5849169B-B213-466B-B2BA-94A031C3CB83}" sibTransId="{5D5C2113-36AE-4B52-99E5-D93A1582881D}"/>
    <dgm:cxn modelId="{25CA4517-D4EA-4BF5-8984-819B628931B0}" srcId="{8B783F4C-599F-4CE6-B3F9-5BFC8AF069CB}" destId="{BB4E60D2-9DBA-4DD2-B5D0-B1E4D0CB0E77}" srcOrd="1" destOrd="0" parTransId="{82568830-47FE-4135-9CCF-23EF33B75286}" sibTransId="{45C84482-EE47-4358-8B27-C142301F69EA}"/>
    <dgm:cxn modelId="{DBEFCCA2-F453-4691-AA7D-9BD88C2211ED}" srcId="{018C9263-B13C-4237-ACCD-57C28C7B1ABC}" destId="{4C268D6D-DECA-4D79-AFFB-7AB27BEE8E13}" srcOrd="0" destOrd="0" parTransId="{A21E134A-D0A1-4C3F-9228-3E10334CA7B5}" sibTransId="{A6579287-3A94-4A27-A745-9B13A86D4621}"/>
    <dgm:cxn modelId="{5B6FD647-EADE-4794-B61D-3487F237EA0A}" type="presOf" srcId="{51935DC0-387A-424B-A32A-A553202D0F9C}" destId="{4CD2168F-B03E-4990-BC0B-A3A6C490ADBF}" srcOrd="0" destOrd="0" presId="urn:microsoft.com/office/officeart/2005/8/layout/target3"/>
    <dgm:cxn modelId="{60A597AE-9F9E-4BBE-83BF-90380567F0FF}" type="presOf" srcId="{6A4BC69C-B5C9-4549-8E03-5A0309DE01AD}" destId="{B4B04CBB-5D08-4585-A91E-5916C6D25FC1}" srcOrd="0" destOrd="0" presId="urn:microsoft.com/office/officeart/2005/8/layout/target3"/>
    <dgm:cxn modelId="{7190F440-B5EB-4879-BCB4-18BB1D685316}" type="presOf" srcId="{92E4627E-9CE6-4514-9964-7FA3ABF068ED}" destId="{73A3C32F-4418-433B-BB7C-D6B5BB607C89}" srcOrd="1" destOrd="0" presId="urn:microsoft.com/office/officeart/2005/8/layout/target3"/>
    <dgm:cxn modelId="{D4CF4FFB-61F4-4ABC-94C3-687EF9EEB373}" srcId="{B22FF72D-F5BD-40DA-9C21-C31E3F568F8B}" destId="{6A4BC69C-B5C9-4549-8E03-5A0309DE01AD}" srcOrd="0" destOrd="0" parTransId="{83FD6F57-B1D9-46E0-8846-672C72821630}" sibTransId="{1A330BA2-3942-46BE-8695-F05DCECDA5B2}"/>
    <dgm:cxn modelId="{9BFB58E1-A59B-4C3A-B4A6-CB5C83CDAF8E}" srcId="{92E4627E-9CE6-4514-9964-7FA3ABF068ED}" destId="{51935DC0-387A-424B-A32A-A553202D0F9C}" srcOrd="0" destOrd="0" parTransId="{3E214FAA-A951-4545-B0D8-CA2A902B00DF}" sibTransId="{58B87CA9-3135-4E28-BAFF-D69F752D2ED9}"/>
    <dgm:cxn modelId="{CF3CBBF3-018C-47EB-A75A-B554D4E5B6FA}" type="presOf" srcId="{9FA259F3-6082-467C-A637-250D2761D86D}" destId="{2D0FD6A5-463A-4742-A4F9-A8D32137B503}" srcOrd="0" destOrd="0" presId="urn:microsoft.com/office/officeart/2005/8/layout/target3"/>
    <dgm:cxn modelId="{B4A024D2-E380-45A1-A16E-07D222EFA892}" type="presOf" srcId="{8B783F4C-599F-4CE6-B3F9-5BFC8AF069CB}" destId="{2A7F9817-337B-4AD6-AB4C-504F286FC54E}" srcOrd="1" destOrd="0" presId="urn:microsoft.com/office/officeart/2005/8/layout/target3"/>
    <dgm:cxn modelId="{11CEFD6F-1D7D-4CEC-8952-0971A425F99E}" type="presOf" srcId="{185FACBC-45EA-4710-AC86-8B73CED7445F}" destId="{4CD2168F-B03E-4990-BC0B-A3A6C490ADBF}" srcOrd="0" destOrd="2" presId="urn:microsoft.com/office/officeart/2005/8/layout/target3"/>
    <dgm:cxn modelId="{AC95F3DB-99D3-47CE-85B7-5CCB046DD0D1}" srcId="{B22FF72D-F5BD-40DA-9C21-C31E3F568F8B}" destId="{2166F622-E7C7-4B03-98D0-D26BFA54E00D}" srcOrd="1" destOrd="0" parTransId="{81BAC796-CF13-40C9-9A8E-669593ED2FE5}" sibTransId="{F449A1FA-A558-447D-A580-9D647B52197F}"/>
    <dgm:cxn modelId="{4E8C57DB-80AA-4E67-B8EB-5AE5970BD514}" type="presOf" srcId="{BB4E60D2-9DBA-4DD2-B5D0-B1E4D0CB0E77}" destId="{2D0FD6A5-463A-4742-A4F9-A8D32137B503}" srcOrd="0" destOrd="1" presId="urn:microsoft.com/office/officeart/2005/8/layout/target3"/>
    <dgm:cxn modelId="{C69998F3-C3E2-4AF7-A592-1E5D068F6620}" type="presOf" srcId="{0ACFABE0-3CA3-4A37-8A4A-F09CD909EE90}" destId="{4CD2168F-B03E-4990-BC0B-A3A6C490ADBF}" srcOrd="0" destOrd="1" presId="urn:microsoft.com/office/officeart/2005/8/layout/target3"/>
    <dgm:cxn modelId="{7877BD3A-1EDF-409F-AAC1-9EE6044C2F1A}" type="presOf" srcId="{018C9263-B13C-4237-ACCD-57C28C7B1ABC}" destId="{7DD08ADD-1F04-4B2E-B71E-10171B9FFC32}" srcOrd="1" destOrd="0" presId="urn:microsoft.com/office/officeart/2005/8/layout/target3"/>
    <dgm:cxn modelId="{7AB75DDC-801A-4A96-8CCE-DA99F2CED95E}" type="presOf" srcId="{2166F622-E7C7-4B03-98D0-D26BFA54E00D}" destId="{B4B04CBB-5D08-4585-A91E-5916C6D25FC1}" srcOrd="0" destOrd="1" presId="urn:microsoft.com/office/officeart/2005/8/layout/target3"/>
    <dgm:cxn modelId="{91805A49-74E6-4B6D-B3BE-398EB2A2DDE0}" srcId="{8E2963E2-69A9-402B-AD40-42FC9DD8E568}" destId="{8B783F4C-599F-4CE6-B3F9-5BFC8AF069CB}" srcOrd="0" destOrd="0" parTransId="{84755539-D00D-4326-8E0C-FF99C8D5B939}" sibTransId="{1BED4B3F-C9B7-4E41-92A3-69F785976A66}"/>
    <dgm:cxn modelId="{296AADAC-1969-4F77-B5EF-398EFC7483F1}" type="presOf" srcId="{8E2963E2-69A9-402B-AD40-42FC9DD8E568}" destId="{59FEF255-DEA0-4420-A9E5-6F015EC5DD9F}" srcOrd="0" destOrd="0" presId="urn:microsoft.com/office/officeart/2005/8/layout/target3"/>
    <dgm:cxn modelId="{5CFA4F40-356B-4B52-B737-D9463F43FE31}" srcId="{8E2963E2-69A9-402B-AD40-42FC9DD8E568}" destId="{B22FF72D-F5BD-40DA-9C21-C31E3F568F8B}" srcOrd="2" destOrd="0" parTransId="{C43EC90C-C76E-472D-927C-DB4FD8320905}" sibTransId="{18DA2776-D4F1-4D3E-9FD7-285A88663D3A}"/>
    <dgm:cxn modelId="{FA46F60E-26E0-4ABE-85E0-29598CD4930D}" type="presOf" srcId="{79863532-4284-4717-AE7C-3DDDD0E6549C}" destId="{B4B04CBB-5D08-4585-A91E-5916C6D25FC1}" srcOrd="0" destOrd="2" presId="urn:microsoft.com/office/officeart/2005/8/layout/target3"/>
    <dgm:cxn modelId="{8E9800C7-7C02-4D49-B54E-8DA5C0C0C734}" type="presOf" srcId="{B22FF72D-F5BD-40DA-9C21-C31E3F568F8B}" destId="{E1D472E0-A323-479A-93A3-99B36EB6BF9C}" srcOrd="1" destOrd="0" presId="urn:microsoft.com/office/officeart/2005/8/layout/target3"/>
    <dgm:cxn modelId="{EAB34ED5-BD68-44EA-A302-C88916678481}" type="presOf" srcId="{018C9263-B13C-4237-ACCD-57C28C7B1ABC}" destId="{57ECB23A-47FE-450F-966C-DB399BFDF17D}" srcOrd="0" destOrd="0" presId="urn:microsoft.com/office/officeart/2005/8/layout/target3"/>
    <dgm:cxn modelId="{CF380179-0F8F-4F8C-91AC-999164F43857}" type="presOf" srcId="{92E4627E-9CE6-4514-9964-7FA3ABF068ED}" destId="{394B50D1-B0F0-47A4-BDD7-31043FA9F387}" srcOrd="0" destOrd="0" presId="urn:microsoft.com/office/officeart/2005/8/layout/target3"/>
    <dgm:cxn modelId="{B4A57C8C-3FEE-4625-98A1-48BC3B304CC0}" type="presParOf" srcId="{59FEF255-DEA0-4420-A9E5-6F015EC5DD9F}" destId="{5978365A-155F-4D18-93C1-5AF9FDCC2BA3}" srcOrd="0" destOrd="0" presId="urn:microsoft.com/office/officeart/2005/8/layout/target3"/>
    <dgm:cxn modelId="{D398794B-D96D-4265-A39A-55DEB6F48487}" type="presParOf" srcId="{59FEF255-DEA0-4420-A9E5-6F015EC5DD9F}" destId="{B2551047-4C59-4B57-B89D-D6D84B0AC474}" srcOrd="1" destOrd="0" presId="urn:microsoft.com/office/officeart/2005/8/layout/target3"/>
    <dgm:cxn modelId="{01936CCD-6F49-4DCA-897E-4D7CC7C23EB0}" type="presParOf" srcId="{59FEF255-DEA0-4420-A9E5-6F015EC5DD9F}" destId="{4BBCA369-2A93-43DA-A995-25A196A7F8F0}" srcOrd="2" destOrd="0" presId="urn:microsoft.com/office/officeart/2005/8/layout/target3"/>
    <dgm:cxn modelId="{70674C1D-65B2-4954-9360-55844B6AD593}" type="presParOf" srcId="{59FEF255-DEA0-4420-A9E5-6F015EC5DD9F}" destId="{E7ACB2D1-4D85-42A0-A3CD-83F52BB290D3}" srcOrd="3" destOrd="0" presId="urn:microsoft.com/office/officeart/2005/8/layout/target3"/>
    <dgm:cxn modelId="{6F8D3338-5DCC-4FB6-8123-2D98627A16F6}" type="presParOf" srcId="{59FEF255-DEA0-4420-A9E5-6F015EC5DD9F}" destId="{F0C48B05-E156-4DBF-BD48-8AA756B0F374}" srcOrd="4" destOrd="0" presId="urn:microsoft.com/office/officeart/2005/8/layout/target3"/>
    <dgm:cxn modelId="{6F7E19DD-1A05-4584-AD78-61906CD4EC41}" type="presParOf" srcId="{59FEF255-DEA0-4420-A9E5-6F015EC5DD9F}" destId="{394B50D1-B0F0-47A4-BDD7-31043FA9F387}" srcOrd="5" destOrd="0" presId="urn:microsoft.com/office/officeart/2005/8/layout/target3"/>
    <dgm:cxn modelId="{E084EFB4-5B7B-4D01-A59D-18DB1468FE5B}" type="presParOf" srcId="{59FEF255-DEA0-4420-A9E5-6F015EC5DD9F}" destId="{5DDF4E2B-DEB5-45FD-A44A-166D666D0B3F}" srcOrd="6" destOrd="0" presId="urn:microsoft.com/office/officeart/2005/8/layout/target3"/>
    <dgm:cxn modelId="{454C17A4-469E-499D-8A19-879360F514AF}" type="presParOf" srcId="{59FEF255-DEA0-4420-A9E5-6F015EC5DD9F}" destId="{5EE795B4-0F3B-4075-B937-1C6002E7DD4F}" srcOrd="7" destOrd="0" presId="urn:microsoft.com/office/officeart/2005/8/layout/target3"/>
    <dgm:cxn modelId="{8731C641-6F2D-4D50-9196-3A42A398FDD9}" type="presParOf" srcId="{59FEF255-DEA0-4420-A9E5-6F015EC5DD9F}" destId="{9F0261C8-120E-4AA2-88AA-EB1C0A9479BC}" srcOrd="8" destOrd="0" presId="urn:microsoft.com/office/officeart/2005/8/layout/target3"/>
    <dgm:cxn modelId="{EF5D0F2A-4F1F-481D-835E-66412E9218B0}" type="presParOf" srcId="{59FEF255-DEA0-4420-A9E5-6F015EC5DD9F}" destId="{EE6E7BFE-49B5-4958-83E2-64DFDC95C10D}" srcOrd="9" destOrd="0" presId="urn:microsoft.com/office/officeart/2005/8/layout/target3"/>
    <dgm:cxn modelId="{0A69FC4E-51EF-4BE4-A45E-3A7EDB13A4D1}" type="presParOf" srcId="{59FEF255-DEA0-4420-A9E5-6F015EC5DD9F}" destId="{0743F652-ABD7-45F9-92AD-98ECD8A43043}" srcOrd="10" destOrd="0" presId="urn:microsoft.com/office/officeart/2005/8/layout/target3"/>
    <dgm:cxn modelId="{AEB40D23-1726-4E42-BE08-B61BAE488439}" type="presParOf" srcId="{59FEF255-DEA0-4420-A9E5-6F015EC5DD9F}" destId="{57ECB23A-47FE-450F-966C-DB399BFDF17D}" srcOrd="11" destOrd="0" presId="urn:microsoft.com/office/officeart/2005/8/layout/target3"/>
    <dgm:cxn modelId="{9FB5A493-24D0-4DF0-88D5-506BA5C21378}" type="presParOf" srcId="{59FEF255-DEA0-4420-A9E5-6F015EC5DD9F}" destId="{2A7F9817-337B-4AD6-AB4C-504F286FC54E}" srcOrd="12" destOrd="0" presId="urn:microsoft.com/office/officeart/2005/8/layout/target3"/>
    <dgm:cxn modelId="{7A9E6EEB-2FDD-44F5-A98D-5F2741AF235D}" type="presParOf" srcId="{59FEF255-DEA0-4420-A9E5-6F015EC5DD9F}" destId="{2D0FD6A5-463A-4742-A4F9-A8D32137B503}" srcOrd="13" destOrd="0" presId="urn:microsoft.com/office/officeart/2005/8/layout/target3"/>
    <dgm:cxn modelId="{91871A05-CF19-4761-9295-58042675EA06}" type="presParOf" srcId="{59FEF255-DEA0-4420-A9E5-6F015EC5DD9F}" destId="{73A3C32F-4418-433B-BB7C-D6B5BB607C89}" srcOrd="14" destOrd="0" presId="urn:microsoft.com/office/officeart/2005/8/layout/target3"/>
    <dgm:cxn modelId="{22740556-B437-44E0-A450-962DC22ABA70}" type="presParOf" srcId="{59FEF255-DEA0-4420-A9E5-6F015EC5DD9F}" destId="{4CD2168F-B03E-4990-BC0B-A3A6C490ADBF}" srcOrd="15" destOrd="0" presId="urn:microsoft.com/office/officeart/2005/8/layout/target3"/>
    <dgm:cxn modelId="{2C1FA09A-11C7-4818-8C00-6B6D3E2D4964}" type="presParOf" srcId="{59FEF255-DEA0-4420-A9E5-6F015EC5DD9F}" destId="{E1D472E0-A323-479A-93A3-99B36EB6BF9C}" srcOrd="16" destOrd="0" presId="urn:microsoft.com/office/officeart/2005/8/layout/target3"/>
    <dgm:cxn modelId="{DB82B944-AACF-4090-98E2-CBBEA69E7059}" type="presParOf" srcId="{59FEF255-DEA0-4420-A9E5-6F015EC5DD9F}" destId="{B4B04CBB-5D08-4585-A91E-5916C6D25FC1}" srcOrd="17" destOrd="0" presId="urn:microsoft.com/office/officeart/2005/8/layout/target3"/>
    <dgm:cxn modelId="{223634A7-6DE2-4D80-96F7-ED35B27328B0}" type="presParOf" srcId="{59FEF255-DEA0-4420-A9E5-6F015EC5DD9F}" destId="{7DD08ADD-1F04-4B2E-B71E-10171B9FFC32}" srcOrd="18" destOrd="0" presId="urn:microsoft.com/office/officeart/2005/8/layout/target3"/>
    <dgm:cxn modelId="{7C55F762-CDEA-4593-8940-7C2E573143A2}" type="presParOf" srcId="{59FEF255-DEA0-4420-A9E5-6F015EC5DD9F}" destId="{452C8E8A-A30A-437B-B09C-673127810943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8CEFA3-A889-4BEE-9A67-8BB94937E232}">
      <dsp:nvSpPr>
        <dsp:cNvPr id="0" name=""/>
        <dsp:cNvSpPr/>
      </dsp:nvSpPr>
      <dsp:spPr>
        <a:xfrm>
          <a:off x="2715332" y="327134"/>
          <a:ext cx="2485075" cy="2485075"/>
        </a:xfrm>
        <a:prstGeom prst="pieWedg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1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Ko mokoma ir mokomasi</a:t>
          </a:r>
        </a:p>
      </dsp:txBody>
      <dsp:txXfrm>
        <a:off x="3443194" y="1054996"/>
        <a:ext cx="1757213" cy="1757213"/>
      </dsp:txXfrm>
    </dsp:sp>
    <dsp:sp modelId="{4721C252-0469-4929-8F2D-F077E55BA490}">
      <dsp:nvSpPr>
        <dsp:cNvPr id="0" name=""/>
        <dsp:cNvSpPr/>
      </dsp:nvSpPr>
      <dsp:spPr>
        <a:xfrm rot="5400000">
          <a:off x="5315192" y="327134"/>
          <a:ext cx="2485075" cy="2485075"/>
        </a:xfrm>
        <a:prstGeom prst="pieWedge">
          <a:avLst/>
        </a:prstGeom>
        <a:gradFill rotWithShape="0">
          <a:gsLst>
            <a:gs pos="0">
              <a:schemeClr val="accent3">
                <a:hueOff val="903533"/>
                <a:satOff val="33333"/>
                <a:lumOff val="-49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903533"/>
                <a:satOff val="33333"/>
                <a:lumOff val="-49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903533"/>
                <a:satOff val="33333"/>
                <a:lumOff val="-49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1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Kaip mokoma ir mokomasi</a:t>
          </a:r>
        </a:p>
      </dsp:txBody>
      <dsp:txXfrm rot="-5400000">
        <a:off x="5315192" y="1054996"/>
        <a:ext cx="1757213" cy="1757213"/>
      </dsp:txXfrm>
    </dsp:sp>
    <dsp:sp modelId="{34D8EA4C-4886-43C5-8743-8B81D967D126}">
      <dsp:nvSpPr>
        <dsp:cNvPr id="0" name=""/>
        <dsp:cNvSpPr/>
      </dsp:nvSpPr>
      <dsp:spPr>
        <a:xfrm rot="10800000">
          <a:off x="5315192" y="2926994"/>
          <a:ext cx="2485075" cy="2485075"/>
        </a:xfrm>
        <a:prstGeom prst="pieWedge">
          <a:avLst/>
        </a:prstGeom>
        <a:gradFill rotWithShape="0">
          <a:gsLst>
            <a:gs pos="0">
              <a:schemeClr val="accent3">
                <a:hueOff val="1807066"/>
                <a:satOff val="66667"/>
                <a:lumOff val="-9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807066"/>
                <a:satOff val="66667"/>
                <a:lumOff val="-9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807066"/>
                <a:satOff val="66667"/>
                <a:lumOff val="-9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100" kern="1200" dirty="0">
              <a:solidFill>
                <a:schemeClr val="tx1"/>
              </a:solidFill>
            </a:rPr>
            <a:t>Kokios mokymo ir mokymosi priemonės naudojamos</a:t>
          </a:r>
        </a:p>
      </dsp:txBody>
      <dsp:txXfrm rot="10800000">
        <a:off x="5315192" y="2926994"/>
        <a:ext cx="1757213" cy="1757213"/>
      </dsp:txXfrm>
    </dsp:sp>
    <dsp:sp modelId="{B564EE97-3182-432C-B588-A11A771858AC}">
      <dsp:nvSpPr>
        <dsp:cNvPr id="0" name=""/>
        <dsp:cNvSpPr/>
      </dsp:nvSpPr>
      <dsp:spPr>
        <a:xfrm rot="16200000">
          <a:off x="2715332" y="2926994"/>
          <a:ext cx="2485075" cy="2485075"/>
        </a:xfrm>
        <a:prstGeom prst="pieWedge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100" kern="1200" dirty="0">
              <a:solidFill>
                <a:schemeClr val="tx1"/>
              </a:solidFill>
            </a:rPr>
            <a:t>Kaip vertinama mokinių pažanga ir pasiekimai</a:t>
          </a:r>
        </a:p>
      </dsp:txBody>
      <dsp:txXfrm rot="5400000">
        <a:off x="3443194" y="2926994"/>
        <a:ext cx="1757213" cy="1757213"/>
      </dsp:txXfrm>
    </dsp:sp>
    <dsp:sp modelId="{2A061863-0F27-473C-B256-5B3D07A8A5B9}">
      <dsp:nvSpPr>
        <dsp:cNvPr id="0" name=""/>
        <dsp:cNvSpPr/>
      </dsp:nvSpPr>
      <dsp:spPr>
        <a:xfrm>
          <a:off x="4828794" y="2353074"/>
          <a:ext cx="858011" cy="746096"/>
        </a:xfrm>
        <a:prstGeom prst="circular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D3EAC98-045E-4AA6-AFCF-8DE0413391D7}">
      <dsp:nvSpPr>
        <dsp:cNvPr id="0" name=""/>
        <dsp:cNvSpPr/>
      </dsp:nvSpPr>
      <dsp:spPr>
        <a:xfrm rot="10800000">
          <a:off x="4828794" y="2640034"/>
          <a:ext cx="858011" cy="746096"/>
        </a:xfrm>
        <a:prstGeom prst="circular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4E75E7-D5E2-43D3-A390-FBB79E26FCBB}">
      <dsp:nvSpPr>
        <dsp:cNvPr id="0" name=""/>
        <dsp:cNvSpPr/>
      </dsp:nvSpPr>
      <dsp:spPr>
        <a:xfrm>
          <a:off x="1506640" y="40874"/>
          <a:ext cx="6254509" cy="6254509"/>
        </a:xfrm>
        <a:prstGeom prst="pie">
          <a:avLst>
            <a:gd name="adj1" fmla="val 16200000"/>
            <a:gd name="adj2" fmla="val 1800000"/>
          </a:avLst>
        </a:prstGeom>
        <a:solidFill>
          <a:schemeClr val="accent6">
            <a:lumMod val="20000"/>
            <a:lumOff val="80000"/>
          </a:schemeClr>
        </a:solidFill>
        <a:ln w="57150"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t-LT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07157" y="1194980"/>
        <a:ext cx="2122065" cy="2084836"/>
      </dsp:txXfrm>
    </dsp:sp>
    <dsp:sp modelId="{D1FEFEAD-85AE-44DD-A508-BD2A6417D7B5}">
      <dsp:nvSpPr>
        <dsp:cNvPr id="0" name=""/>
        <dsp:cNvSpPr/>
      </dsp:nvSpPr>
      <dsp:spPr>
        <a:xfrm>
          <a:off x="1421053" y="164905"/>
          <a:ext cx="6254509" cy="6254509"/>
        </a:xfrm>
        <a:prstGeom prst="pie">
          <a:avLst>
            <a:gd name="adj1" fmla="val 1800000"/>
            <a:gd name="adj2" fmla="val 9000000"/>
          </a:avLst>
        </a:prstGeom>
        <a:solidFill>
          <a:schemeClr val="accent4">
            <a:lumMod val="40000"/>
            <a:lumOff val="60000"/>
          </a:schemeClr>
        </a:solidFill>
        <a:ln w="57150"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t-LT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33597" y="4111203"/>
        <a:ext cx="2829420" cy="1935919"/>
      </dsp:txXfrm>
    </dsp:sp>
    <dsp:sp modelId="{6EC93B22-E8DB-47D3-B30B-6AD178ABD897}">
      <dsp:nvSpPr>
        <dsp:cNvPr id="0" name=""/>
        <dsp:cNvSpPr/>
      </dsp:nvSpPr>
      <dsp:spPr>
        <a:xfrm>
          <a:off x="1362942" y="43696"/>
          <a:ext cx="6254509" cy="6254509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1">
                <a:lumMod val="40000"/>
                <a:lumOff val="60000"/>
              </a:schemeClr>
            </a:gs>
            <a:gs pos="88000">
              <a:schemeClr val="accent1">
                <a:lumMod val="20000"/>
                <a:lumOff val="8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57150"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t-LT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33068" y="1272261"/>
        <a:ext cx="2122065" cy="20848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46C97A-6AD8-49D4-A7DF-DA4A6F28CB8E}">
      <dsp:nvSpPr>
        <dsp:cNvPr id="0" name=""/>
        <dsp:cNvSpPr/>
      </dsp:nvSpPr>
      <dsp:spPr>
        <a:xfrm>
          <a:off x="4738539" y="2135481"/>
          <a:ext cx="2714290" cy="2347971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lt-LT" sz="2800" i="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Ugdymo turinio atnaujinimo taikiniai </a:t>
          </a:r>
        </a:p>
      </dsp:txBody>
      <dsp:txXfrm>
        <a:off x="5188335" y="2524573"/>
        <a:ext cx="1814698" cy="1569787"/>
      </dsp:txXfrm>
    </dsp:sp>
    <dsp:sp modelId="{A223EEFD-2EE3-43F0-AA9A-40DAF44CC9A0}">
      <dsp:nvSpPr>
        <dsp:cNvPr id="0" name=""/>
        <dsp:cNvSpPr/>
      </dsp:nvSpPr>
      <dsp:spPr>
        <a:xfrm>
          <a:off x="6438206" y="1012136"/>
          <a:ext cx="1024093" cy="882392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00BF1E-EC5E-4416-9223-7A20E8F66BAD}">
      <dsp:nvSpPr>
        <dsp:cNvPr id="0" name=""/>
        <dsp:cNvSpPr/>
      </dsp:nvSpPr>
      <dsp:spPr>
        <a:xfrm>
          <a:off x="4988564" y="0"/>
          <a:ext cx="2224341" cy="1924316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lt-LT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Ugdymas grindžiamas tarpusavio pasitikėjimu, bendradarbiavimu, darnia veikla ir tvarumu</a:t>
          </a:r>
        </a:p>
      </dsp:txBody>
      <dsp:txXfrm>
        <a:off x="5357185" y="318900"/>
        <a:ext cx="1487099" cy="1286516"/>
      </dsp:txXfrm>
    </dsp:sp>
    <dsp:sp modelId="{A103CB32-0555-43D3-AE02-31D6D1C010F0}">
      <dsp:nvSpPr>
        <dsp:cNvPr id="0" name=""/>
        <dsp:cNvSpPr/>
      </dsp:nvSpPr>
      <dsp:spPr>
        <a:xfrm>
          <a:off x="7633403" y="2661739"/>
          <a:ext cx="1024093" cy="882392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407BB6-DB80-4252-8EF4-8DF90F412E58}">
      <dsp:nvSpPr>
        <dsp:cNvPr id="0" name=""/>
        <dsp:cNvSpPr/>
      </dsp:nvSpPr>
      <dsp:spPr>
        <a:xfrm>
          <a:off x="7028544" y="1183583"/>
          <a:ext cx="2224341" cy="1924316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lt-LT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Bendrosios ir dalykinės kompetencijos ugdomos ir vertinamos kaip integrali visuma</a:t>
          </a:r>
        </a:p>
      </dsp:txBody>
      <dsp:txXfrm>
        <a:off x="7397165" y="1502483"/>
        <a:ext cx="1487099" cy="1286516"/>
      </dsp:txXfrm>
    </dsp:sp>
    <dsp:sp modelId="{82C442E3-0FA7-4D98-A5A1-DC4A4FEE2945}">
      <dsp:nvSpPr>
        <dsp:cNvPr id="0" name=""/>
        <dsp:cNvSpPr/>
      </dsp:nvSpPr>
      <dsp:spPr>
        <a:xfrm>
          <a:off x="6803142" y="4523832"/>
          <a:ext cx="1024093" cy="882392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FA33B9-D5AF-464B-8F97-51681F644D28}">
      <dsp:nvSpPr>
        <dsp:cNvPr id="0" name=""/>
        <dsp:cNvSpPr/>
      </dsp:nvSpPr>
      <dsp:spPr>
        <a:xfrm>
          <a:off x="7028544" y="3510372"/>
          <a:ext cx="2224341" cy="1924316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lt-LT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Neformaliojo ugdymo  bei savaiminio ugdymosi pasiekimai pripažįstami formaliajame ugdyme</a:t>
          </a:r>
        </a:p>
      </dsp:txBody>
      <dsp:txXfrm>
        <a:off x="7397165" y="3829272"/>
        <a:ext cx="1487099" cy="1286516"/>
      </dsp:txXfrm>
    </dsp:sp>
    <dsp:sp modelId="{D6F25A01-447E-4FF9-A5A9-1C97A46346B9}">
      <dsp:nvSpPr>
        <dsp:cNvPr id="0" name=""/>
        <dsp:cNvSpPr/>
      </dsp:nvSpPr>
      <dsp:spPr>
        <a:xfrm>
          <a:off x="4743590" y="4717124"/>
          <a:ext cx="1024093" cy="882392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F24D3D-60F8-45E2-902D-09013747CD08}">
      <dsp:nvSpPr>
        <dsp:cNvPr id="0" name=""/>
        <dsp:cNvSpPr/>
      </dsp:nvSpPr>
      <dsp:spPr>
        <a:xfrm>
          <a:off x="4988564" y="4695280"/>
          <a:ext cx="2224341" cy="1924316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lt-LT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Individuali pažanga skatinama vadovaujantis  kriterijais ir savalaikiu grįžtamuoju ryšiu</a:t>
          </a:r>
        </a:p>
      </dsp:txBody>
      <dsp:txXfrm>
        <a:off x="5357185" y="5014180"/>
        <a:ext cx="1487099" cy="1286516"/>
      </dsp:txXfrm>
    </dsp:sp>
    <dsp:sp modelId="{17C340C6-039B-4271-84A7-C6C3406C5A31}">
      <dsp:nvSpPr>
        <dsp:cNvPr id="0" name=""/>
        <dsp:cNvSpPr/>
      </dsp:nvSpPr>
      <dsp:spPr>
        <a:xfrm>
          <a:off x="3528820" y="3068183"/>
          <a:ext cx="1024093" cy="882392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6B670C-6858-49B0-A32A-7A0384E1E00A}">
      <dsp:nvSpPr>
        <dsp:cNvPr id="0" name=""/>
        <dsp:cNvSpPr/>
      </dsp:nvSpPr>
      <dsp:spPr>
        <a:xfrm>
          <a:off x="2951147" y="3499669"/>
          <a:ext cx="2224341" cy="1924316"/>
        </a:xfrm>
        <a:prstGeom prst="hexagon">
          <a:avLst>
            <a:gd name="adj" fmla="val 2857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lt-LT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Ugdymo turinys suderintas tarp koncentrų, sričių ir dalykų, įtraukiant integruojamąsias ir prevencines programas</a:t>
          </a:r>
        </a:p>
      </dsp:txBody>
      <dsp:txXfrm>
        <a:off x="3319768" y="3818569"/>
        <a:ext cx="1487099" cy="1286516"/>
      </dsp:txXfrm>
    </dsp:sp>
    <dsp:sp modelId="{FD837FE9-5652-4660-B0C1-BB3A0A0F862B}">
      <dsp:nvSpPr>
        <dsp:cNvPr id="0" name=""/>
        <dsp:cNvSpPr/>
      </dsp:nvSpPr>
      <dsp:spPr>
        <a:xfrm>
          <a:off x="2939114" y="1180936"/>
          <a:ext cx="2224341" cy="1924316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lt-LT" sz="15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Mokymosi patirtys kuriamos įvairiose ugdymo(-si) aplinkose (be sienų)</a:t>
          </a:r>
        </a:p>
      </dsp:txBody>
      <dsp:txXfrm>
        <a:off x="3307735" y="1499836"/>
        <a:ext cx="1487099" cy="12865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879457-B7F3-4F69-A03D-4FD9D5D9125E}">
      <dsp:nvSpPr>
        <dsp:cNvPr id="0" name=""/>
        <dsp:cNvSpPr/>
      </dsp:nvSpPr>
      <dsp:spPr>
        <a:xfrm>
          <a:off x="30151" y="1195962"/>
          <a:ext cx="4996980" cy="3064552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400" b="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PRIEŠMOKYKLINIO,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400" b="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PRADINIO,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400" b="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PAGRINDINIO IR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400" b="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VIDURINIO UGDYMO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400" b="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BENDROSIOS PROGRAMOS 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lt-LT" sz="1800" b="1" kern="1200" dirty="0">
            <a:solidFill>
              <a:sysClr val="windowText" lastClr="00000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900" kern="1200" dirty="0">
              <a:solidFill>
                <a:srgbClr val="7030A0"/>
              </a:solidFill>
            </a:rPr>
            <a:t> </a:t>
          </a:r>
        </a:p>
      </dsp:txBody>
      <dsp:txXfrm>
        <a:off x="119909" y="1285720"/>
        <a:ext cx="4817464" cy="2885036"/>
      </dsp:txXfrm>
    </dsp:sp>
    <dsp:sp modelId="{DFF8F255-D0E5-4BBE-8C9A-1B55326668B4}">
      <dsp:nvSpPr>
        <dsp:cNvPr id="0" name=""/>
        <dsp:cNvSpPr/>
      </dsp:nvSpPr>
      <dsp:spPr>
        <a:xfrm rot="19581471">
          <a:off x="4918787" y="2352981"/>
          <a:ext cx="1293770" cy="33760"/>
        </a:xfrm>
        <a:custGeom>
          <a:avLst/>
          <a:gdLst/>
          <a:ahLst/>
          <a:cxnLst/>
          <a:rect l="0" t="0" r="0" b="0"/>
          <a:pathLst>
            <a:path>
              <a:moveTo>
                <a:pt x="0" y="16880"/>
              </a:moveTo>
              <a:lnTo>
                <a:pt x="1293770" y="168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t-LT" sz="500" kern="1200">
            <a:solidFill>
              <a:srgbClr val="7030A0"/>
            </a:solidFill>
          </a:endParaRPr>
        </a:p>
      </dsp:txBody>
      <dsp:txXfrm>
        <a:off x="5533328" y="2337517"/>
        <a:ext cx="64688" cy="64688"/>
      </dsp:txXfrm>
    </dsp:sp>
    <dsp:sp modelId="{4CCF2512-6827-416F-A8E0-46C45E9EFFFF}">
      <dsp:nvSpPr>
        <dsp:cNvPr id="0" name=""/>
        <dsp:cNvSpPr/>
      </dsp:nvSpPr>
      <dsp:spPr>
        <a:xfrm>
          <a:off x="6104213" y="1254372"/>
          <a:ext cx="2727351" cy="1514223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800" b="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Ugdymo gairės </a:t>
          </a:r>
        </a:p>
      </dsp:txBody>
      <dsp:txXfrm>
        <a:off x="6148563" y="1298722"/>
        <a:ext cx="2638651" cy="1425523"/>
      </dsp:txXfrm>
    </dsp:sp>
    <dsp:sp modelId="{04180891-0BED-4402-8CCA-9894F468EF2A}">
      <dsp:nvSpPr>
        <dsp:cNvPr id="0" name=""/>
        <dsp:cNvSpPr/>
      </dsp:nvSpPr>
      <dsp:spPr>
        <a:xfrm rot="2992092">
          <a:off x="4734601" y="3340580"/>
          <a:ext cx="1645963" cy="33760"/>
        </a:xfrm>
        <a:custGeom>
          <a:avLst/>
          <a:gdLst/>
          <a:ahLst/>
          <a:cxnLst/>
          <a:rect l="0" t="0" r="0" b="0"/>
          <a:pathLst>
            <a:path>
              <a:moveTo>
                <a:pt x="0" y="16880"/>
              </a:moveTo>
              <a:lnTo>
                <a:pt x="1645963" y="168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t-LT" sz="500" kern="1200">
            <a:solidFill>
              <a:srgbClr val="7030A0"/>
            </a:solidFill>
          </a:endParaRPr>
        </a:p>
      </dsp:txBody>
      <dsp:txXfrm>
        <a:off x="5516433" y="3316311"/>
        <a:ext cx="82298" cy="82298"/>
      </dsp:txXfrm>
    </dsp:sp>
    <dsp:sp modelId="{10B014A9-B16C-42DD-AB83-A0A5190745BB}">
      <dsp:nvSpPr>
        <dsp:cNvPr id="0" name=""/>
        <dsp:cNvSpPr/>
      </dsp:nvSpPr>
      <dsp:spPr>
        <a:xfrm>
          <a:off x="6088034" y="2978922"/>
          <a:ext cx="2703587" cy="2015521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lt-LT" sz="2800" b="0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Mokinių pasiekimų vertinimo </a:t>
          </a:r>
          <a:r>
            <a:rPr lang="lt-LT" sz="2800" b="0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aprašas</a:t>
          </a:r>
          <a:endParaRPr lang="lt-LT" sz="2800" b="0" kern="120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47067" y="3037955"/>
        <a:ext cx="2585521" cy="1897455"/>
      </dsp:txXfrm>
    </dsp:sp>
    <dsp:sp modelId="{11C81D08-D118-4DC3-AF41-00ADB2D1CA2F}">
      <dsp:nvSpPr>
        <dsp:cNvPr id="0" name=""/>
        <dsp:cNvSpPr/>
      </dsp:nvSpPr>
      <dsp:spPr>
        <a:xfrm>
          <a:off x="22473" y="84222"/>
          <a:ext cx="11090026" cy="756657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3900" kern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BP apimties optimizavimas</a:t>
          </a:r>
        </a:p>
      </dsp:txBody>
      <dsp:txXfrm>
        <a:off x="44635" y="106384"/>
        <a:ext cx="11045702" cy="7123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78365A-155F-4D18-93C1-5AF9FDCC2BA3}">
      <dsp:nvSpPr>
        <dsp:cNvPr id="0" name=""/>
        <dsp:cNvSpPr/>
      </dsp:nvSpPr>
      <dsp:spPr>
        <a:xfrm>
          <a:off x="-312894" y="0"/>
          <a:ext cx="5426241" cy="5426241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BCA369-2A93-43DA-A995-25A196A7F8F0}">
      <dsp:nvSpPr>
        <dsp:cNvPr id="0" name=""/>
        <dsp:cNvSpPr/>
      </dsp:nvSpPr>
      <dsp:spPr>
        <a:xfrm>
          <a:off x="2376176" y="0"/>
          <a:ext cx="9164133" cy="54262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800" b="0" kern="1200" dirty="0">
              <a:solidFill>
                <a:schemeClr val="accent2">
                  <a:lumMod val="50000"/>
                </a:schemeClr>
              </a:solidFill>
            </a:rPr>
            <a:t>Mokytojas</a:t>
          </a:r>
        </a:p>
      </dsp:txBody>
      <dsp:txXfrm>
        <a:off x="2376176" y="0"/>
        <a:ext cx="4582066" cy="1153076"/>
      </dsp:txXfrm>
    </dsp:sp>
    <dsp:sp modelId="{F0C48B05-E156-4DBF-BD48-8AA756B0F374}">
      <dsp:nvSpPr>
        <dsp:cNvPr id="0" name=""/>
        <dsp:cNvSpPr/>
      </dsp:nvSpPr>
      <dsp:spPr>
        <a:xfrm>
          <a:off x="366204" y="893276"/>
          <a:ext cx="4001853" cy="4433173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4B50D1-B0F0-47A4-BDD7-31043FA9F387}">
      <dsp:nvSpPr>
        <dsp:cNvPr id="0" name=""/>
        <dsp:cNvSpPr/>
      </dsp:nvSpPr>
      <dsp:spPr>
        <a:xfrm>
          <a:off x="2358195" y="1164141"/>
          <a:ext cx="9187340" cy="39135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800" kern="1200" dirty="0">
              <a:solidFill>
                <a:schemeClr val="accent2">
                  <a:lumMod val="50000"/>
                </a:schemeClr>
              </a:solidFill>
            </a:rPr>
            <a:t>Mokykla</a:t>
          </a:r>
        </a:p>
      </dsp:txBody>
      <dsp:txXfrm>
        <a:off x="2358195" y="1164141"/>
        <a:ext cx="4593670" cy="1127628"/>
      </dsp:txXfrm>
    </dsp:sp>
    <dsp:sp modelId="{5EE795B4-0F3B-4075-B937-1C6002E7DD4F}">
      <dsp:nvSpPr>
        <dsp:cNvPr id="0" name=""/>
        <dsp:cNvSpPr/>
      </dsp:nvSpPr>
      <dsp:spPr>
        <a:xfrm>
          <a:off x="1089430" y="2064541"/>
          <a:ext cx="2577464" cy="3016561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0261C8-120E-4AA2-88AA-EB1C0A9479BC}">
      <dsp:nvSpPr>
        <dsp:cNvPr id="0" name=""/>
        <dsp:cNvSpPr/>
      </dsp:nvSpPr>
      <dsp:spPr>
        <a:xfrm>
          <a:off x="2317969" y="2311694"/>
          <a:ext cx="9253066" cy="245132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2800" kern="1200" dirty="0">
              <a:solidFill>
                <a:schemeClr val="accent2">
                  <a:lumMod val="50000"/>
                </a:schemeClr>
              </a:solidFill>
            </a:rPr>
            <a:t>Savivaldybė </a:t>
          </a:r>
        </a:p>
      </dsp:txBody>
      <dsp:txXfrm>
        <a:off x="2317969" y="2311694"/>
        <a:ext cx="4626533" cy="1096644"/>
      </dsp:txXfrm>
    </dsp:sp>
    <dsp:sp modelId="{0743F652-ABD7-45F9-92AD-98ECD8A43043}">
      <dsp:nvSpPr>
        <dsp:cNvPr id="0" name=""/>
        <dsp:cNvSpPr/>
      </dsp:nvSpPr>
      <dsp:spPr>
        <a:xfrm>
          <a:off x="1744610" y="3426187"/>
          <a:ext cx="1153076" cy="1245518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ECB23A-47FE-450F-966C-DB399BFDF17D}">
      <dsp:nvSpPr>
        <dsp:cNvPr id="0" name=""/>
        <dsp:cNvSpPr/>
      </dsp:nvSpPr>
      <dsp:spPr>
        <a:xfrm>
          <a:off x="2359922" y="3390505"/>
          <a:ext cx="9086272" cy="13551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lt-LT" sz="2800" kern="1200" dirty="0">
              <a:solidFill>
                <a:schemeClr val="accent2">
                  <a:lumMod val="50000"/>
                </a:schemeClr>
              </a:solidFill>
            </a:rPr>
            <a:t>Nacionaliniu </a:t>
          </a:r>
        </a:p>
        <a:p>
          <a:pPr lvl="0" algn="l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lt-LT" sz="2800" kern="1200" dirty="0">
              <a:solidFill>
                <a:schemeClr val="accent2">
                  <a:lumMod val="50000"/>
                </a:schemeClr>
              </a:solidFill>
            </a:rPr>
            <a:t>lygiu</a:t>
          </a:r>
        </a:p>
      </dsp:txBody>
      <dsp:txXfrm>
        <a:off x="2359922" y="3390505"/>
        <a:ext cx="4543136" cy="1355141"/>
      </dsp:txXfrm>
    </dsp:sp>
    <dsp:sp modelId="{2D0FD6A5-463A-4742-A4F9-A8D32137B503}">
      <dsp:nvSpPr>
        <dsp:cNvPr id="0" name=""/>
        <dsp:cNvSpPr/>
      </dsp:nvSpPr>
      <dsp:spPr>
        <a:xfrm>
          <a:off x="5763045" y="0"/>
          <a:ext cx="5469231" cy="115307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15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Priima sprendimus dėl bendrųjų programų, mokyklos steigėjo ir mokyklos keliamų ugdymo tikslų ir uždavinių įgyvendinimo. </a:t>
          </a:r>
        </a:p>
        <a:p>
          <a:pPr marL="285750" lvl="1" indent="-285750" algn="l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15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Pritaiko ugdymo turinį klasės ir atskirų mokinių poreikiams.</a:t>
          </a:r>
        </a:p>
      </dsp:txBody>
      <dsp:txXfrm>
        <a:off x="5763045" y="0"/>
        <a:ext cx="5469231" cy="1153076"/>
      </dsp:txXfrm>
    </dsp:sp>
    <dsp:sp modelId="{4CD2168F-B03E-4990-BC0B-A3A6C490ADBF}">
      <dsp:nvSpPr>
        <dsp:cNvPr id="0" name=""/>
        <dsp:cNvSpPr/>
      </dsp:nvSpPr>
      <dsp:spPr>
        <a:xfrm>
          <a:off x="5766366" y="1160110"/>
          <a:ext cx="5557367" cy="115307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15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BP pritaiko pagal mokinių/ bendruomenės poreikius.</a:t>
          </a:r>
        </a:p>
        <a:p>
          <a:pPr marL="285750" lvl="1" indent="-285750" algn="l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15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Užtikrina BP įgyvendinimą pagal ugdymo sritis ir dalykus (planavimo kartu ir inovacijų kultūra).</a:t>
          </a:r>
        </a:p>
        <a:p>
          <a:pPr marL="285750" lvl="1" indent="-285750" algn="l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15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Telkia kvalifikuotą personalą.</a:t>
          </a:r>
        </a:p>
      </dsp:txBody>
      <dsp:txXfrm>
        <a:off x="5766366" y="1160110"/>
        <a:ext cx="5557367" cy="1153076"/>
      </dsp:txXfrm>
    </dsp:sp>
    <dsp:sp modelId="{B4B04CBB-5D08-4585-A91E-5916C6D25FC1}">
      <dsp:nvSpPr>
        <dsp:cNvPr id="0" name=""/>
        <dsp:cNvSpPr/>
      </dsp:nvSpPr>
      <dsp:spPr>
        <a:xfrm>
          <a:off x="5755759" y="2277349"/>
          <a:ext cx="5680536" cy="115307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15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Užtikrina kokybišką nacionalinio UT įgyvendinimą mokyklose.</a:t>
          </a:r>
        </a:p>
        <a:p>
          <a:pPr marL="285750" lvl="1" indent="-285750" algn="l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15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Suteikia BP turiniui regiono kontekstą.</a:t>
          </a:r>
        </a:p>
        <a:p>
          <a:pPr marL="285750" lvl="1" indent="-285750" algn="l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t-LT" sz="15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Subalansuoja poreikius, išteklius ir potencialą.</a:t>
          </a:r>
        </a:p>
      </dsp:txBody>
      <dsp:txXfrm>
        <a:off x="5755759" y="2277349"/>
        <a:ext cx="5680536" cy="1153076"/>
      </dsp:txXfrm>
    </dsp:sp>
    <dsp:sp modelId="{452C8E8A-A30A-437B-B09C-673127810943}">
      <dsp:nvSpPr>
        <dsp:cNvPr id="0" name=""/>
        <dsp:cNvSpPr/>
      </dsp:nvSpPr>
      <dsp:spPr>
        <a:xfrm>
          <a:off x="6829183" y="3459229"/>
          <a:ext cx="4428957" cy="115307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cene3d>
          <a:camera prst="orthographicFront"/>
          <a:lightRig rig="chilly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285750" lvl="1" indent="-285750" algn="l" defTabSz="2355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lt-LT" sz="5300" kern="1200" dirty="0"/>
        </a:p>
      </dsp:txBody>
      <dsp:txXfrm>
        <a:off x="6829183" y="3459229"/>
        <a:ext cx="4428957" cy="11530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958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0769" y="0"/>
            <a:ext cx="2922958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10773-39FC-4863-94E6-59DFC822B2BA}" type="datetimeFigureOut">
              <a:rPr lang="lt-LT" smtClean="0"/>
              <a:t>13/12/17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86364"/>
            <a:ext cx="2922958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0769" y="9386364"/>
            <a:ext cx="2922958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49E37-B80A-4A23-8E85-C1D42DEDD46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93324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958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0769" y="0"/>
            <a:ext cx="2922958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B7B5D-D7B1-4732-92FD-0D6A435DDBD2}" type="datetimeFigureOut">
              <a:rPr lang="en-US" smtClean="0"/>
              <a:t>13/12/17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5075"/>
            <a:ext cx="5929312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529" y="4755803"/>
            <a:ext cx="5396230" cy="38911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6364"/>
            <a:ext cx="2922958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0769" y="9386364"/>
            <a:ext cx="2922958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35BB2-6897-417E-B5C0-5D6DAF1D3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5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BE564-98FA-47DF-B936-9E7276C9FE5A}" type="slidenum">
              <a:rPr lang="lt-LT" smtClean="0"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67348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dirty="0"/>
              <a:t>Iš to, kas pasakyta anksčiau, akivaizdu,</a:t>
            </a:r>
            <a:r>
              <a:rPr lang="lt-LT" baseline="0" dirty="0"/>
              <a:t> kad neįmanoma visko atnaujinti iš karto. Todėl keliamas klausimas, </a:t>
            </a:r>
            <a:r>
              <a:rPr lang="lt-LT" b="1" baseline="0" dirty="0"/>
              <a:t>KAS</a:t>
            </a:r>
            <a:r>
              <a:rPr lang="lt-LT" baseline="0" dirty="0"/>
              <a:t> yra svarbiausia šiandien, į ką šiuo metu labiausiai orientuojamės. Schema rodo, kas yra svarbiausi </a:t>
            </a:r>
            <a:r>
              <a:rPr lang="lt-LT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ugdymo turinio kaitos taikiniai</a:t>
            </a:r>
            <a:r>
              <a:rPr lang="lt-LT" baseline="0" dirty="0"/>
              <a:t>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lt-LT" sz="1200" b="1" dirty="0"/>
              <a:t>Bendrosios ir dalykinės kompetencijos </a:t>
            </a:r>
            <a:r>
              <a:rPr lang="lt-LT" sz="1200" dirty="0"/>
              <a:t>turi būti susietos ir ugdomos bei vertinamos kaip integrali visuma.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lt-LT" sz="1200" b="1" dirty="0"/>
              <a:t>Neformaliojo ugdymo </a:t>
            </a:r>
            <a:r>
              <a:rPr lang="lt-LT" sz="1200" dirty="0"/>
              <a:t>bei savaiminio ugdymosi pasiekimai turi būti pripažįstami formaliajame ugdyme, t.y. siekiama formalaus ir neformalaus</a:t>
            </a:r>
            <a:r>
              <a:rPr lang="lt-LT" sz="1200" baseline="0" dirty="0"/>
              <a:t> ugdymo dermės.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lt-LT" sz="1200" baseline="0" dirty="0"/>
              <a:t>Akcentuojama </a:t>
            </a:r>
            <a:r>
              <a:rPr lang="lt-LT" sz="1200" b="1" baseline="0" dirty="0"/>
              <a:t>i</a:t>
            </a:r>
            <a:r>
              <a:rPr lang="lt-LT" sz="1200" b="1" dirty="0"/>
              <a:t>ndividuali</a:t>
            </a:r>
            <a:r>
              <a:rPr lang="lt-LT" sz="1200" dirty="0"/>
              <a:t> mokinio </a:t>
            </a:r>
            <a:r>
              <a:rPr lang="lt-LT" sz="1200" b="1" dirty="0"/>
              <a:t>pažanga</a:t>
            </a:r>
            <a:r>
              <a:rPr lang="lt-LT" sz="1200" b="1" baseline="0" dirty="0"/>
              <a:t>,</a:t>
            </a:r>
            <a:r>
              <a:rPr lang="lt-LT" sz="1200" b="0" baseline="0" dirty="0"/>
              <a:t> t. y. </a:t>
            </a:r>
            <a:r>
              <a:rPr lang="lt-LT" sz="1200" dirty="0"/>
              <a:t>skatinama, </a:t>
            </a:r>
            <a:r>
              <a:rPr lang="lt-LT" sz="1200" b="0" dirty="0"/>
              <a:t>kad (</a:t>
            </a:r>
            <a:r>
              <a:rPr lang="lt-LT" sz="1200" dirty="0"/>
              <a:t>vadovaujantis tam</a:t>
            </a:r>
            <a:r>
              <a:rPr lang="lt-LT" sz="1200" baseline="0" dirty="0"/>
              <a:t> tikrais </a:t>
            </a:r>
            <a:r>
              <a:rPr lang="lt-LT" sz="1200" dirty="0"/>
              <a:t>kriterijais) </a:t>
            </a:r>
            <a:r>
              <a:rPr lang="lt-LT" sz="1200" b="0" dirty="0"/>
              <a:t>būtų pastebėtas kiekvienas mokinys.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lt-LT" sz="1200" b="1" dirty="0"/>
              <a:t>Ugdymo turinys </a:t>
            </a:r>
            <a:r>
              <a:rPr lang="lt-LT" sz="1200" dirty="0"/>
              <a:t>turi būti suderintas tarp koncentrų, sričių ir dalykų, o integruojamosios ir prevencinės programos įtrauktos į Bendrąsias programas.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lt-LT" dirty="0"/>
              <a:t>Keičiasi </a:t>
            </a:r>
            <a:r>
              <a:rPr lang="lt-LT" b="1" dirty="0"/>
              <a:t>mokymosi patirtys</a:t>
            </a:r>
            <a:r>
              <a:rPr lang="lt-LT" dirty="0"/>
              <a:t> – turi būti mokomasi įvairiose ugdymo(-si) aplinkose (vadinamoji </a:t>
            </a:r>
            <a:r>
              <a:rPr lang="lt-LT" i="1" dirty="0"/>
              <a:t>mokykla be sienų</a:t>
            </a:r>
            <a:r>
              <a:rPr lang="lt-LT" dirty="0"/>
              <a:t>).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lt-LT" sz="1200" dirty="0"/>
              <a:t>Akcentuojamos vertybės, kuriomis </a:t>
            </a:r>
            <a:r>
              <a:rPr lang="lt-LT" sz="1200" b="1" dirty="0"/>
              <a:t>grindžiamas ugdymas</a:t>
            </a:r>
            <a:r>
              <a:rPr lang="lt-LT" sz="1200" b="0" dirty="0"/>
              <a:t>,</a:t>
            </a:r>
            <a:r>
              <a:rPr lang="lt-LT" sz="1200" dirty="0"/>
              <a:t> – tai </a:t>
            </a:r>
            <a:r>
              <a:rPr lang="lt-LT" sz="1200" i="1" dirty="0"/>
              <a:t>tarpusavio pasitikėjimas, bendradarbiavimas, darni veikla ir tvarumas</a:t>
            </a:r>
            <a:r>
              <a:rPr lang="lt-LT" sz="1200" dirty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t-LT" sz="1200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lt-LT" sz="1200" dirty="0"/>
          </a:p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BE564-98FA-47DF-B936-9E7276C9FE5A}" type="slidenum">
              <a:rPr lang="lt-LT" smtClean="0"/>
              <a:t>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36138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35BB2-6897-417E-B5C0-5D6DAF1D333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34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35BB2-6897-417E-B5C0-5D6DAF1D333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21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BD1AE-70E5-4DDA-A098-B83C1183A793}" type="slidenum">
              <a:rPr lang="lt-LT" smtClean="0"/>
              <a:t>13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91703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0703-ECE4-4903-8FA8-547BC7229FC2}" type="datetimeFigureOut">
              <a:rPr lang="lt-LT" smtClean="0"/>
              <a:t>13/12/17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598CA-4E0F-42AB-94BC-352C200ECB1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13907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0703-ECE4-4903-8FA8-547BC7229FC2}" type="datetimeFigureOut">
              <a:rPr lang="lt-LT" smtClean="0"/>
              <a:t>13/12/17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598CA-4E0F-42AB-94BC-352C200ECB1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50462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0703-ECE4-4903-8FA8-547BC7229FC2}" type="datetimeFigureOut">
              <a:rPr lang="lt-LT" smtClean="0"/>
              <a:t>13/12/17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598CA-4E0F-42AB-94BC-352C200ECB1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36682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0703-ECE4-4903-8FA8-547BC7229FC2}" type="datetimeFigureOut">
              <a:rPr lang="lt-LT" smtClean="0"/>
              <a:t>13/12/17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598CA-4E0F-42AB-94BC-352C200ECB1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8779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0703-ECE4-4903-8FA8-547BC7229FC2}" type="datetimeFigureOut">
              <a:rPr lang="lt-LT" smtClean="0"/>
              <a:t>13/12/17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598CA-4E0F-42AB-94BC-352C200ECB1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1177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0703-ECE4-4903-8FA8-547BC7229FC2}" type="datetimeFigureOut">
              <a:rPr lang="lt-LT" smtClean="0"/>
              <a:t>13/12/17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598CA-4E0F-42AB-94BC-352C200ECB1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11933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0703-ECE4-4903-8FA8-547BC7229FC2}" type="datetimeFigureOut">
              <a:rPr lang="lt-LT" smtClean="0"/>
              <a:t>13/12/17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598CA-4E0F-42AB-94BC-352C200ECB1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60944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0703-ECE4-4903-8FA8-547BC7229FC2}" type="datetimeFigureOut">
              <a:rPr lang="lt-LT" smtClean="0"/>
              <a:t>13/12/17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598CA-4E0F-42AB-94BC-352C200ECB1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83460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0703-ECE4-4903-8FA8-547BC7229FC2}" type="datetimeFigureOut">
              <a:rPr lang="lt-LT" smtClean="0"/>
              <a:t>13/12/17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598CA-4E0F-42AB-94BC-352C200ECB1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63483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0703-ECE4-4903-8FA8-547BC7229FC2}" type="datetimeFigureOut">
              <a:rPr lang="lt-LT" smtClean="0"/>
              <a:t>13/12/17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598CA-4E0F-42AB-94BC-352C200ECB1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42318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0703-ECE4-4903-8FA8-547BC7229FC2}" type="datetimeFigureOut">
              <a:rPr lang="lt-LT" smtClean="0"/>
              <a:t>13/12/17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598CA-4E0F-42AB-94BC-352C200ECB1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1620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D0703-ECE4-4903-8FA8-547BC7229FC2}" type="datetimeFigureOut">
              <a:rPr lang="lt-LT" smtClean="0"/>
              <a:t>13/12/17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598CA-4E0F-42AB-94BC-352C200ECB1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2438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pc.smm.lt/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f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diagramData" Target="../diagrams/data4.xml"/><Relationship Id="rId5" Type="http://schemas.openxmlformats.org/officeDocument/2006/relationships/diagramLayout" Target="../diagrams/layout4.xml"/><Relationship Id="rId6" Type="http://schemas.openxmlformats.org/officeDocument/2006/relationships/diagramQuickStyle" Target="../diagrams/quickStyle4.xml"/><Relationship Id="rId7" Type="http://schemas.openxmlformats.org/officeDocument/2006/relationships/diagramColors" Target="../diagrams/colors4.xml"/><Relationship Id="rId8" Type="http://schemas.microsoft.com/office/2007/relationships/diagramDrawing" Target="../diagrams/drawing4.xml"/><Relationship Id="rId9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852714" y="1122363"/>
            <a:ext cx="10668000" cy="2387600"/>
          </a:xfrm>
        </p:spPr>
        <p:txBody>
          <a:bodyPr>
            <a:normAutofit/>
          </a:bodyPr>
          <a:lstStyle/>
          <a:p>
            <a:r>
              <a:rPr lang="lt-LT" sz="4400" b="1" dirty="0">
                <a:solidFill>
                  <a:schemeClr val="accent5">
                    <a:lumMod val="50000"/>
                  </a:schemeClr>
                </a:solidFill>
              </a:rPr>
              <a:t>UGDYMO TURINIO </a:t>
            </a:r>
            <a:r>
              <a:rPr lang="lt-LT" sz="4400" b="1" dirty="0" smtClean="0">
                <a:solidFill>
                  <a:schemeClr val="accent5">
                    <a:lumMod val="50000"/>
                  </a:schemeClr>
                </a:solidFill>
              </a:rPr>
              <a:t>ATNAUJINIMAS</a:t>
            </a:r>
            <a:br>
              <a:rPr lang="lt-LT" sz="4400" b="1" dirty="0" smtClean="0">
                <a:solidFill>
                  <a:schemeClr val="accent5">
                    <a:lumMod val="50000"/>
                  </a:schemeClr>
                </a:solidFill>
              </a:rPr>
            </a:br>
            <a:endParaRPr lang="lt-LT" sz="4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286" y="3765324"/>
            <a:ext cx="9144000" cy="1586819"/>
          </a:xfrm>
        </p:spPr>
        <p:txBody>
          <a:bodyPr>
            <a:normAutofit/>
          </a:bodyPr>
          <a:lstStyle/>
          <a:p>
            <a:pPr algn="r"/>
            <a:r>
              <a:rPr lang="en-GB" dirty="0" err="1" smtClean="0"/>
              <a:t>Giedrius</a:t>
            </a:r>
            <a:r>
              <a:rPr lang="en-GB" dirty="0" smtClean="0"/>
              <a:t> </a:t>
            </a:r>
            <a:r>
              <a:rPr lang="en-GB" dirty="0" err="1" smtClean="0"/>
              <a:t>Vaidelis</a:t>
            </a:r>
            <a:endParaRPr lang="en-GB" dirty="0" smtClean="0"/>
          </a:p>
          <a:p>
            <a:pPr algn="r"/>
            <a:r>
              <a:rPr lang="en-GB" dirty="0" err="1" smtClean="0"/>
              <a:t>Ugdymo</a:t>
            </a:r>
            <a:r>
              <a:rPr lang="en-GB" dirty="0" smtClean="0"/>
              <a:t> </a:t>
            </a:r>
            <a:r>
              <a:rPr lang="en-GB" dirty="0" err="1" smtClean="0"/>
              <a:t>plėtotės</a:t>
            </a:r>
            <a:r>
              <a:rPr lang="en-GB" dirty="0" smtClean="0"/>
              <a:t> </a:t>
            </a:r>
            <a:r>
              <a:rPr lang="en-GB" dirty="0" err="1" smtClean="0"/>
              <a:t>centro</a:t>
            </a:r>
            <a:r>
              <a:rPr lang="en-GB" dirty="0" smtClean="0"/>
              <a:t> </a:t>
            </a:r>
          </a:p>
          <a:p>
            <a:pPr algn="r"/>
            <a:r>
              <a:rPr lang="en-GB" dirty="0" err="1" smtClean="0"/>
              <a:t>direktorius</a:t>
            </a:r>
            <a:endParaRPr lang="en-GB" dirty="0" smtClean="0"/>
          </a:p>
          <a:p>
            <a:pPr algn="r"/>
            <a:endParaRPr lang="en-GB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2"/>
          <a:srcRect l="27712" t="17095" r="12495" b="78882"/>
          <a:stretch/>
        </p:blipFill>
        <p:spPr>
          <a:xfrm>
            <a:off x="-1" y="0"/>
            <a:ext cx="12334635" cy="518615"/>
          </a:xfrm>
          <a:prstGeom prst="rect">
            <a:avLst/>
          </a:prstGeom>
        </p:spPr>
      </p:pic>
      <p:pic>
        <p:nvPicPr>
          <p:cNvPr id="29" name="Paveikslėlis 5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656" y="4925273"/>
            <a:ext cx="3432127" cy="1666323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109182" y="5930117"/>
            <a:ext cx="11013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b="1" dirty="0"/>
              <a:t>2017-12-13</a:t>
            </a:r>
          </a:p>
        </p:txBody>
      </p:sp>
    </p:spTree>
    <p:extLst>
      <p:ext uri="{BB962C8B-B14F-4D97-AF65-F5344CB8AC3E}">
        <p14:creationId xmlns:p14="http://schemas.microsoft.com/office/powerpoint/2010/main" val="249473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19968"/>
            <a:ext cx="10515600" cy="699882"/>
          </a:xfrm>
        </p:spPr>
        <p:txBody>
          <a:bodyPr>
            <a:noAutofit/>
          </a:bodyPr>
          <a:lstStyle/>
          <a:p>
            <a:pPr algn="ctr"/>
            <a:r>
              <a:rPr lang="lt-LT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Ugdymo programų paskirtis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1741808"/>
              </p:ext>
            </p:extLst>
          </p:nvPr>
        </p:nvGraphicFramePr>
        <p:xfrm>
          <a:off x="520700" y="1649800"/>
          <a:ext cx="10833100" cy="517313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990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340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14200"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Paskirtis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12851">
                <a:tc>
                  <a:txBody>
                    <a:bodyPr/>
                    <a:lstStyle/>
                    <a:p>
                      <a:r>
                        <a:rPr lang="lt-LT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Pradinio ugdymo</a:t>
                      </a:r>
                      <a:r>
                        <a:rPr lang="lt-LT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programa</a:t>
                      </a:r>
                      <a:endParaRPr lang="lt-LT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Ugdymo turinys integralus, skirtas visų </a:t>
                      </a:r>
                      <a:r>
                        <a:rPr lang="lt-LT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kompetencijų  pagrindams</a:t>
                      </a:r>
                      <a:r>
                        <a:rPr lang="lt-LT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ugdyti.</a:t>
                      </a:r>
                      <a:endParaRPr lang="lt-LT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51290">
                <a:tc>
                  <a:txBody>
                    <a:bodyPr/>
                    <a:lstStyle/>
                    <a:p>
                      <a:r>
                        <a:rPr lang="lt-LT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Pagrindinio ugdymo programa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Plėtojamos visos </a:t>
                      </a:r>
                      <a:r>
                        <a:rPr lang="lt-LT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kompetencijos, sudaromos </a:t>
                      </a:r>
                      <a:r>
                        <a:rPr lang="lt-LT" sz="2800" b="1" i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praktinės galimybės </a:t>
                      </a:r>
                      <a:r>
                        <a:rPr lang="lt-LT" sz="2800" b="1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sieti jas  su aplinka ir realiu pasauliu.</a:t>
                      </a:r>
                      <a:endParaRPr lang="lt-LT" sz="2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51792">
                <a:tc>
                  <a:txBody>
                    <a:bodyPr/>
                    <a:lstStyle/>
                    <a:p>
                      <a:r>
                        <a:rPr lang="lt-LT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Vidurinio ugdymo programa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Konstruojamas tiriamasis</a:t>
                      </a:r>
                      <a:r>
                        <a:rPr lang="lt-LT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analitinis </a:t>
                      </a:r>
                      <a:r>
                        <a:rPr lang="lt-LT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ugdymo turinys.</a:t>
                      </a:r>
                      <a:r>
                        <a:rPr lang="lt-LT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t-LT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Siekiama </a:t>
                      </a:r>
                      <a:r>
                        <a:rPr lang="lt-LT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asmeninės brandos. </a:t>
                      </a:r>
                      <a:endParaRPr lang="lt-LT" sz="2800" b="1" i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7712" t="17095" r="12495" b="78882"/>
          <a:stretch/>
        </p:blipFill>
        <p:spPr>
          <a:xfrm>
            <a:off x="-616733" y="-25931"/>
            <a:ext cx="13568099" cy="570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083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Kitų šalių patirtis: ugdymo programų trukmė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9152625"/>
              </p:ext>
            </p:extLst>
          </p:nvPr>
        </p:nvGraphicFramePr>
        <p:xfrm>
          <a:off x="838200" y="1825625"/>
          <a:ext cx="10515600" cy="439483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129689"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Valstybė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Pradinio </a:t>
                      </a:r>
                    </a:p>
                    <a:p>
                      <a:pPr algn="ctr"/>
                      <a:r>
                        <a:rPr lang="lt-LT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ugdymo trukmė</a:t>
                      </a:r>
                    </a:p>
                    <a:p>
                      <a:pPr algn="ctr"/>
                      <a:endParaRPr lang="lt-LT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Pagrindinio ugdymo trukmė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Vidurinio ugdymo trukmė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1876"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LIETUVA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8152"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ESTIJA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8152"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LATVIJA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8152"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LENKIJA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8152"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SUOMIJA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8152"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ŠVEDIJA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8152"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VOKIETIJA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lt-LT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92757" y="6488668"/>
            <a:ext cx="2371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(pagal: </a:t>
            </a: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Eurydice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2016)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7712" t="17095" r="12495" b="78882"/>
          <a:stretch/>
        </p:blipFill>
        <p:spPr>
          <a:xfrm>
            <a:off x="0" y="-25931"/>
            <a:ext cx="12192000" cy="570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413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477433"/>
            <a:ext cx="10515600" cy="807459"/>
          </a:xfrm>
        </p:spPr>
        <p:txBody>
          <a:bodyPr>
            <a:normAutofit/>
          </a:bodyPr>
          <a:lstStyle/>
          <a:p>
            <a:pPr algn="ctr"/>
            <a:r>
              <a:rPr lang="lt-LT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Pasidalytos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UT </a:t>
            </a:r>
            <a:r>
              <a:rPr lang="lt-LT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kūrimo ir įgyvendinimo galios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0773255"/>
              </p:ext>
            </p:extLst>
          </p:nvPr>
        </p:nvGraphicFramePr>
        <p:xfrm>
          <a:off x="252663" y="1431758"/>
          <a:ext cx="11571036" cy="5426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6192252" y="4943643"/>
            <a:ext cx="5538537" cy="1092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/>
              <a:buChar char="•"/>
            </a:pPr>
            <a:r>
              <a:rPr lang="lt-LT" sz="1500" dirty="0">
                <a:solidFill>
                  <a:schemeClr val="tx1"/>
                </a:solidFill>
              </a:rPr>
              <a:t>BP apibrėžia esminį ugdymo turinį – ko mokyti ir mokytis, įvardina numatomus mokinių pasiekimus, pateikia ugdymo organizavimo ir pasiekimų vertinimo gaires.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500" dirty="0">
                <a:solidFill>
                  <a:schemeClr val="tx1"/>
                </a:solidFill>
              </a:rPr>
              <a:t>Teikia pagalbą švietimo bendruomenei įgyvendinant atnaujintą UT.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1500" dirty="0">
                <a:solidFill>
                  <a:schemeClr val="tx1"/>
                </a:solidFill>
              </a:rPr>
              <a:t>Koordinuoja UT atnaujinimo procesą, telkia resursus. 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8"/>
          <a:srcRect l="27712" t="17095" r="12495" b="78882"/>
          <a:stretch/>
        </p:blipFill>
        <p:spPr>
          <a:xfrm>
            <a:off x="-1" y="0"/>
            <a:ext cx="12192001" cy="518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506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Down Arrow 42"/>
          <p:cNvSpPr/>
          <p:nvPr/>
        </p:nvSpPr>
        <p:spPr>
          <a:xfrm>
            <a:off x="9477676" y="1017036"/>
            <a:ext cx="1984883" cy="5248869"/>
          </a:xfrm>
          <a:prstGeom prst="downArrow">
            <a:avLst>
              <a:gd name="adj1" fmla="val 100000"/>
              <a:gd name="adj2" fmla="val 50000"/>
            </a:avLst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42" name="Down Arrow 41"/>
          <p:cNvSpPr/>
          <p:nvPr/>
        </p:nvSpPr>
        <p:spPr>
          <a:xfrm>
            <a:off x="6794914" y="1017036"/>
            <a:ext cx="1966532" cy="5248869"/>
          </a:xfrm>
          <a:prstGeom prst="downArrow">
            <a:avLst>
              <a:gd name="adj1" fmla="val 100000"/>
              <a:gd name="adj2" fmla="val 50000"/>
            </a:avLst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41" name="Down Arrow 40"/>
          <p:cNvSpPr/>
          <p:nvPr/>
        </p:nvSpPr>
        <p:spPr>
          <a:xfrm>
            <a:off x="4052028" y="1017036"/>
            <a:ext cx="1949769" cy="5248869"/>
          </a:xfrm>
          <a:prstGeom prst="downArrow">
            <a:avLst>
              <a:gd name="adj1" fmla="val 100000"/>
              <a:gd name="adj2" fmla="val 50000"/>
            </a:avLst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40" name="Down Arrow 39"/>
          <p:cNvSpPr/>
          <p:nvPr/>
        </p:nvSpPr>
        <p:spPr>
          <a:xfrm>
            <a:off x="1313900" y="1017038"/>
            <a:ext cx="1945012" cy="5248867"/>
          </a:xfrm>
          <a:prstGeom prst="downArrow">
            <a:avLst>
              <a:gd name="adj1" fmla="val 100000"/>
              <a:gd name="adj2" fmla="val 50000"/>
            </a:avLst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8" name="Freeform 17"/>
          <p:cNvSpPr/>
          <p:nvPr/>
        </p:nvSpPr>
        <p:spPr>
          <a:xfrm>
            <a:off x="1167010" y="423434"/>
            <a:ext cx="2196678" cy="593604"/>
          </a:xfrm>
          <a:custGeom>
            <a:avLst/>
            <a:gdLst>
              <a:gd name="connsiteX0" fmla="*/ 0 w 2196678"/>
              <a:gd name="connsiteY0" fmla="*/ 0 h 878671"/>
              <a:gd name="connsiteX1" fmla="*/ 2196678 w 2196678"/>
              <a:gd name="connsiteY1" fmla="*/ 0 h 878671"/>
              <a:gd name="connsiteX2" fmla="*/ 2196678 w 2196678"/>
              <a:gd name="connsiteY2" fmla="*/ 878671 h 878671"/>
              <a:gd name="connsiteX3" fmla="*/ 0 w 2196678"/>
              <a:gd name="connsiteY3" fmla="*/ 878671 h 878671"/>
              <a:gd name="connsiteX4" fmla="*/ 0 w 2196678"/>
              <a:gd name="connsiteY4" fmla="*/ 0 h 878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6678" h="878671">
                <a:moveTo>
                  <a:pt x="0" y="0"/>
                </a:moveTo>
                <a:lnTo>
                  <a:pt x="2196678" y="0"/>
                </a:lnTo>
                <a:lnTo>
                  <a:pt x="2196678" y="878671"/>
                </a:lnTo>
                <a:lnTo>
                  <a:pt x="0" y="87867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010" tIns="26670" rIns="26670" bIns="2667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</a:pPr>
            <a:r>
              <a:rPr lang="lt-LT" b="1" kern="1200" dirty="0">
                <a:solidFill>
                  <a:schemeClr val="tx1"/>
                </a:solidFill>
              </a:rPr>
              <a:t>2017</a:t>
            </a:r>
          </a:p>
        </p:txBody>
      </p:sp>
      <p:sp>
        <p:nvSpPr>
          <p:cNvPr id="19" name="Freeform 18"/>
          <p:cNvSpPr/>
          <p:nvPr/>
        </p:nvSpPr>
        <p:spPr>
          <a:xfrm>
            <a:off x="3931137" y="379545"/>
            <a:ext cx="2196678" cy="637494"/>
          </a:xfrm>
          <a:custGeom>
            <a:avLst/>
            <a:gdLst>
              <a:gd name="connsiteX0" fmla="*/ 0 w 2196678"/>
              <a:gd name="connsiteY0" fmla="*/ 0 h 878671"/>
              <a:gd name="connsiteX1" fmla="*/ 2196678 w 2196678"/>
              <a:gd name="connsiteY1" fmla="*/ 0 h 878671"/>
              <a:gd name="connsiteX2" fmla="*/ 2196678 w 2196678"/>
              <a:gd name="connsiteY2" fmla="*/ 878671 h 878671"/>
              <a:gd name="connsiteX3" fmla="*/ 0 w 2196678"/>
              <a:gd name="connsiteY3" fmla="*/ 878671 h 878671"/>
              <a:gd name="connsiteX4" fmla="*/ 0 w 2196678"/>
              <a:gd name="connsiteY4" fmla="*/ 0 h 878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6678" h="878671">
                <a:moveTo>
                  <a:pt x="0" y="0"/>
                </a:moveTo>
                <a:lnTo>
                  <a:pt x="2196678" y="0"/>
                </a:lnTo>
                <a:lnTo>
                  <a:pt x="2196678" y="878671"/>
                </a:lnTo>
                <a:lnTo>
                  <a:pt x="0" y="87867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6012" tIns="32004" rIns="32004" bIns="32004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</a:pPr>
            <a:r>
              <a:rPr lang="lt-LT" b="1" kern="1200" dirty="0">
                <a:solidFill>
                  <a:schemeClr val="tx1"/>
                </a:solidFill>
              </a:rPr>
              <a:t>2018 </a:t>
            </a:r>
          </a:p>
        </p:txBody>
      </p:sp>
      <p:sp>
        <p:nvSpPr>
          <p:cNvPr id="20" name="Freeform 19"/>
          <p:cNvSpPr/>
          <p:nvPr/>
        </p:nvSpPr>
        <p:spPr>
          <a:xfrm>
            <a:off x="6676054" y="371205"/>
            <a:ext cx="2196678" cy="645833"/>
          </a:xfrm>
          <a:custGeom>
            <a:avLst/>
            <a:gdLst>
              <a:gd name="connsiteX0" fmla="*/ 0 w 2196678"/>
              <a:gd name="connsiteY0" fmla="*/ 0 h 878671"/>
              <a:gd name="connsiteX1" fmla="*/ 2196678 w 2196678"/>
              <a:gd name="connsiteY1" fmla="*/ 0 h 878671"/>
              <a:gd name="connsiteX2" fmla="*/ 2196678 w 2196678"/>
              <a:gd name="connsiteY2" fmla="*/ 878671 h 878671"/>
              <a:gd name="connsiteX3" fmla="*/ 0 w 2196678"/>
              <a:gd name="connsiteY3" fmla="*/ 878671 h 878671"/>
              <a:gd name="connsiteX4" fmla="*/ 0 w 2196678"/>
              <a:gd name="connsiteY4" fmla="*/ 0 h 878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6678" h="878671">
                <a:moveTo>
                  <a:pt x="0" y="0"/>
                </a:moveTo>
                <a:lnTo>
                  <a:pt x="2196678" y="0"/>
                </a:lnTo>
                <a:lnTo>
                  <a:pt x="2196678" y="878671"/>
                </a:lnTo>
                <a:lnTo>
                  <a:pt x="0" y="87867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6012" tIns="32004" rIns="32004" bIns="32004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</a:pPr>
            <a:r>
              <a:rPr lang="lt-LT" b="1" kern="1200" dirty="0">
                <a:solidFill>
                  <a:schemeClr val="tx1"/>
                </a:solidFill>
              </a:rPr>
              <a:t>2019</a:t>
            </a:r>
          </a:p>
        </p:txBody>
      </p:sp>
      <p:sp>
        <p:nvSpPr>
          <p:cNvPr id="21" name="Freeform 20"/>
          <p:cNvSpPr/>
          <p:nvPr/>
        </p:nvSpPr>
        <p:spPr>
          <a:xfrm>
            <a:off x="9265881" y="316301"/>
            <a:ext cx="2196678" cy="657183"/>
          </a:xfrm>
          <a:custGeom>
            <a:avLst/>
            <a:gdLst>
              <a:gd name="connsiteX0" fmla="*/ 0 w 2196678"/>
              <a:gd name="connsiteY0" fmla="*/ 0 h 878671"/>
              <a:gd name="connsiteX1" fmla="*/ 2196678 w 2196678"/>
              <a:gd name="connsiteY1" fmla="*/ 0 h 878671"/>
              <a:gd name="connsiteX2" fmla="*/ 2196678 w 2196678"/>
              <a:gd name="connsiteY2" fmla="*/ 878671 h 878671"/>
              <a:gd name="connsiteX3" fmla="*/ 0 w 2196678"/>
              <a:gd name="connsiteY3" fmla="*/ 878671 h 878671"/>
              <a:gd name="connsiteX4" fmla="*/ 0 w 2196678"/>
              <a:gd name="connsiteY4" fmla="*/ 0 h 878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6678" h="878671">
                <a:moveTo>
                  <a:pt x="0" y="0"/>
                </a:moveTo>
                <a:lnTo>
                  <a:pt x="2196678" y="0"/>
                </a:lnTo>
                <a:lnTo>
                  <a:pt x="2196678" y="878671"/>
                </a:lnTo>
                <a:lnTo>
                  <a:pt x="0" y="87867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6012" tIns="32004" rIns="32004" bIns="32004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</a:pPr>
            <a:r>
              <a:rPr lang="lt-LT" b="1" kern="1200" dirty="0">
                <a:solidFill>
                  <a:schemeClr val="tx1"/>
                </a:solidFill>
              </a:rPr>
              <a:t>2020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68642" y="3986113"/>
            <a:ext cx="4098547" cy="587459"/>
          </a:xfrm>
          <a:prstGeom prst="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600" dirty="0">
                <a:solidFill>
                  <a:schemeClr val="tx1"/>
                </a:solidFill>
              </a:rPr>
              <a:t>Viešosios konsultacijos su suinteresuotomis grupėmis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245362" y="2998196"/>
            <a:ext cx="2196678" cy="885341"/>
          </a:xfrm>
          <a:prstGeom prst="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600" dirty="0">
                <a:solidFill>
                  <a:schemeClr val="tx1"/>
                </a:solidFill>
              </a:rPr>
              <a:t>PKT programų paketas (iššūkiams)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66374" y="1107483"/>
            <a:ext cx="3492570" cy="495437"/>
          </a:xfrm>
          <a:prstGeom prst="rect">
            <a:avLst/>
          </a:prstGeom>
          <a:pattFill prst="lgCheck">
            <a:fgClr>
              <a:schemeClr val="accent6">
                <a:lumMod val="60000"/>
                <a:lumOff val="40000"/>
              </a:schemeClr>
            </a:fgClr>
            <a:bgClr>
              <a:schemeClr val="accent1">
                <a:lumMod val="60000"/>
                <a:lumOff val="40000"/>
              </a:schemeClr>
            </a:bgClr>
          </a:patt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600" dirty="0" smtClean="0">
                <a:solidFill>
                  <a:schemeClr val="tx1"/>
                </a:solidFill>
              </a:rPr>
              <a:t>BP konstrukto kūrimas, susitarimai </a:t>
            </a:r>
            <a:endParaRPr lang="lt-LT" sz="16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65088" y="1715970"/>
            <a:ext cx="7644147" cy="46815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600" dirty="0">
                <a:solidFill>
                  <a:schemeClr val="tx1"/>
                </a:solidFill>
              </a:rPr>
              <a:t>Užsienio ekspertų konsultacijos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860977" y="2309465"/>
            <a:ext cx="8681893" cy="4236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600" dirty="0">
                <a:solidFill>
                  <a:schemeClr val="tx1"/>
                </a:solidFill>
              </a:rPr>
              <a:t>Mokyklų, steigėjų ir socialinių partnerių įtraukimas į UT atnaujinimą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613400" y="2866831"/>
            <a:ext cx="5925863" cy="48797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600" dirty="0">
                <a:solidFill>
                  <a:schemeClr val="tx1"/>
                </a:solidFill>
              </a:rPr>
              <a:t>Metodinių priemonių kūrimas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0686304" y="1046286"/>
            <a:ext cx="1296955" cy="632156"/>
          </a:xfrm>
          <a:prstGeom prst="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400" dirty="0">
                <a:solidFill>
                  <a:schemeClr val="tx1"/>
                </a:solidFill>
              </a:rPr>
              <a:t>Atnaujintų BP įgyvendinimas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794940" y="3978710"/>
            <a:ext cx="5794327" cy="528231"/>
          </a:xfrm>
          <a:prstGeom prst="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600" dirty="0">
                <a:solidFill>
                  <a:schemeClr val="tx1"/>
                </a:solidFill>
              </a:rPr>
              <a:t>Sklaida ir konsultacijos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251341" y="6016867"/>
            <a:ext cx="9309345" cy="514291"/>
          </a:xfrm>
          <a:prstGeom prst="rect">
            <a:avLst/>
          </a:prstGeom>
          <a:pattFill prst="lgCheck">
            <a:fgClr>
              <a:schemeClr val="accent6">
                <a:lumMod val="60000"/>
                <a:lumOff val="40000"/>
              </a:schemeClr>
            </a:fgClr>
            <a:bgClr>
              <a:schemeClr val="accent1">
                <a:lumMod val="60000"/>
                <a:lumOff val="40000"/>
              </a:schemeClr>
            </a:bgClr>
          </a:patt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600" dirty="0">
                <a:solidFill>
                  <a:schemeClr val="tx1"/>
                </a:solidFill>
              </a:rPr>
              <a:t>Vertinimo sistemos atnaujinimas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568701" y="3414567"/>
            <a:ext cx="7991986" cy="504383"/>
          </a:xfrm>
          <a:prstGeom prst="rect">
            <a:avLst/>
          </a:prstGeom>
          <a:pattFill prst="lgCheck">
            <a:fgClr>
              <a:schemeClr val="accent1">
                <a:lumMod val="60000"/>
                <a:lumOff val="40000"/>
              </a:schemeClr>
            </a:fgClr>
            <a:bgClr>
              <a:schemeClr val="accent6">
                <a:lumMod val="60000"/>
                <a:lumOff val="40000"/>
              </a:schemeClr>
            </a:bgClr>
          </a:patt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600" dirty="0">
                <a:solidFill>
                  <a:schemeClr val="tx1"/>
                </a:solidFill>
              </a:rPr>
              <a:t>Kvalifikacijos tobulinimas pagal parengtas PKT programas 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-9592" y="4630907"/>
            <a:ext cx="1652143" cy="991943"/>
            <a:chOff x="98383" y="3908663"/>
            <a:chExt cx="2390377" cy="1114817"/>
          </a:xfrm>
        </p:grpSpPr>
        <p:sp>
          <p:nvSpPr>
            <p:cNvPr id="29" name="Explosion 2 28"/>
            <p:cNvSpPr/>
            <p:nvPr/>
          </p:nvSpPr>
          <p:spPr>
            <a:xfrm>
              <a:off x="136854" y="4773691"/>
              <a:ext cx="225059" cy="212290"/>
            </a:xfrm>
            <a:prstGeom prst="irregularSeal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30" name="Explosion 2 29"/>
            <p:cNvSpPr/>
            <p:nvPr/>
          </p:nvSpPr>
          <p:spPr>
            <a:xfrm>
              <a:off x="98383" y="3988176"/>
              <a:ext cx="300735" cy="251515"/>
            </a:xfrm>
            <a:prstGeom prst="irregularSeal2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31" name="Explosion 2 30"/>
            <p:cNvSpPr/>
            <p:nvPr/>
          </p:nvSpPr>
          <p:spPr>
            <a:xfrm>
              <a:off x="130713" y="4380934"/>
              <a:ext cx="263313" cy="235866"/>
            </a:xfrm>
            <a:prstGeom prst="irregularSeal2">
              <a:avLst/>
            </a:prstGeom>
            <a:pattFill prst="lgCheck">
              <a:fgClr>
                <a:schemeClr val="accent6">
                  <a:lumMod val="60000"/>
                  <a:lumOff val="40000"/>
                </a:schemeClr>
              </a:fgClr>
              <a:bgClr>
                <a:schemeClr val="accent1">
                  <a:lumMod val="60000"/>
                  <a:lumOff val="40000"/>
                </a:schemeClr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t-LT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23454" y="4746481"/>
              <a:ext cx="21653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1200" dirty="0"/>
                <a:t>Projektinė veikla 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46173" y="3908663"/>
              <a:ext cx="1191673" cy="276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lt-LT" sz="1200" dirty="0"/>
                <a:t>Nuolatinė veikla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86304" y="4273106"/>
              <a:ext cx="20099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1200" dirty="0"/>
                <a:t>Ir projektinė, </a:t>
              </a:r>
            </a:p>
            <a:p>
              <a:r>
                <a:rPr lang="lt-LT" sz="1200" dirty="0"/>
                <a:t>ir nuolatinė</a:t>
              </a:r>
            </a:p>
          </p:txBody>
        </p:sp>
      </p:grpSp>
      <p:cxnSp>
        <p:nvCxnSpPr>
          <p:cNvPr id="36" name="Straight Connector 35"/>
          <p:cNvCxnSpPr/>
          <p:nvPr/>
        </p:nvCxnSpPr>
        <p:spPr>
          <a:xfrm flipH="1">
            <a:off x="2099388" y="1017038"/>
            <a:ext cx="1104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268641" y="4683981"/>
            <a:ext cx="6452959" cy="531981"/>
          </a:xfrm>
          <a:prstGeom prst="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600" dirty="0">
                <a:solidFill>
                  <a:schemeClr val="tx1"/>
                </a:solidFill>
              </a:rPr>
              <a:t>Pilotinių projektų įgyvendinimas </a:t>
            </a:r>
          </a:p>
          <a:p>
            <a:pPr algn="ctr"/>
            <a:r>
              <a:rPr lang="lt-LT" sz="1600" dirty="0">
                <a:solidFill>
                  <a:schemeClr val="tx1"/>
                </a:solidFill>
              </a:rPr>
              <a:t>(IT pradiniame, Integruotos GM programos)</a:t>
            </a:r>
          </a:p>
        </p:txBody>
      </p:sp>
      <p:sp>
        <p:nvSpPr>
          <p:cNvPr id="35" name="Rectangle 23"/>
          <p:cNvSpPr/>
          <p:nvPr/>
        </p:nvSpPr>
        <p:spPr>
          <a:xfrm>
            <a:off x="4765582" y="1037835"/>
            <a:ext cx="1190318" cy="632156"/>
          </a:xfrm>
          <a:prstGeom prst="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400" dirty="0">
                <a:solidFill>
                  <a:schemeClr val="tx1"/>
                </a:solidFill>
              </a:rPr>
              <a:t>Atnaujintų BP patvirtinimas</a:t>
            </a:r>
          </a:p>
        </p:txBody>
      </p:sp>
      <p:sp>
        <p:nvSpPr>
          <p:cNvPr id="38" name="Rectangle 12"/>
          <p:cNvSpPr/>
          <p:nvPr/>
        </p:nvSpPr>
        <p:spPr>
          <a:xfrm>
            <a:off x="6235700" y="1139549"/>
            <a:ext cx="4152900" cy="495437"/>
          </a:xfrm>
          <a:prstGeom prst="rect">
            <a:avLst/>
          </a:prstGeom>
          <a:pattFill prst="lgCheck">
            <a:fgClr>
              <a:schemeClr val="accent6">
                <a:lumMod val="60000"/>
                <a:lumOff val="40000"/>
              </a:schemeClr>
            </a:fgClr>
            <a:bgClr>
              <a:schemeClr val="accent1">
                <a:lumMod val="60000"/>
                <a:lumOff val="40000"/>
              </a:schemeClr>
            </a:bgClr>
          </a:patt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600" dirty="0">
                <a:solidFill>
                  <a:schemeClr val="tx1"/>
                </a:solidFill>
              </a:rPr>
              <a:t>BP išbandymas, koregavimas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860800" y="5344505"/>
            <a:ext cx="7753194" cy="514291"/>
          </a:xfrm>
          <a:prstGeom prst="rect">
            <a:avLst/>
          </a:prstGeom>
          <a:pattFill prst="lgCheck">
            <a:fgClr>
              <a:schemeClr val="accent6">
                <a:lumMod val="60000"/>
                <a:lumOff val="40000"/>
              </a:schemeClr>
            </a:fgClr>
            <a:bgClr>
              <a:schemeClr val="accent1">
                <a:lumMod val="60000"/>
                <a:lumOff val="40000"/>
              </a:schemeClr>
            </a:bgClr>
          </a:patt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600" dirty="0">
                <a:solidFill>
                  <a:schemeClr val="tx1"/>
                </a:solidFill>
              </a:rPr>
              <a:t>Mokymosi išteklių kūrimas</a:t>
            </a:r>
          </a:p>
        </p:txBody>
      </p:sp>
    </p:spTree>
    <p:extLst>
      <p:ext uri="{BB962C8B-B14F-4D97-AF65-F5344CB8AC3E}">
        <p14:creationId xmlns:p14="http://schemas.microsoft.com/office/powerpoint/2010/main" val="1955146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Galimybės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989286"/>
          </a:xfrm>
        </p:spPr>
        <p:txBody>
          <a:bodyPr/>
          <a:lstStyle/>
          <a:p>
            <a:r>
              <a:rPr lang="en-GB" sz="3200" dirty="0" smtClean="0"/>
              <a:t>ESF </a:t>
            </a:r>
            <a:r>
              <a:rPr lang="en-GB" sz="3200" dirty="0" err="1" smtClean="0"/>
              <a:t>projektai</a:t>
            </a:r>
            <a:r>
              <a:rPr lang="en-GB" sz="3200" dirty="0" smtClean="0"/>
              <a:t> (</a:t>
            </a:r>
            <a:r>
              <a:rPr lang="en-GB" sz="3200" dirty="0" err="1"/>
              <a:t>M</a:t>
            </a:r>
            <a:r>
              <a:rPr lang="en-GB" sz="3200" dirty="0" err="1" smtClean="0"/>
              <a:t>okyklų</a:t>
            </a:r>
            <a:r>
              <a:rPr lang="en-GB" sz="3200" dirty="0" smtClean="0"/>
              <a:t> </a:t>
            </a:r>
            <a:r>
              <a:rPr lang="en-GB" sz="3200" dirty="0" err="1" smtClean="0"/>
              <a:t>pažangos</a:t>
            </a:r>
            <a:r>
              <a:rPr lang="en-GB" sz="3200" dirty="0" smtClean="0"/>
              <a:t> </a:t>
            </a:r>
            <a:r>
              <a:rPr lang="en-GB" sz="3200" dirty="0" err="1" smtClean="0"/>
              <a:t>forndas</a:t>
            </a:r>
            <a:r>
              <a:rPr lang="en-GB" sz="3200" dirty="0" smtClean="0"/>
              <a:t>, “</a:t>
            </a:r>
            <a:r>
              <a:rPr lang="en-GB" sz="3200" dirty="0" err="1" smtClean="0"/>
              <a:t>kokybės</a:t>
            </a:r>
            <a:r>
              <a:rPr lang="en-GB" sz="3200" dirty="0" smtClean="0"/>
              <a:t> </a:t>
            </a:r>
            <a:r>
              <a:rPr lang="en-GB" sz="3200" dirty="0" err="1" smtClean="0"/>
              <a:t>krepšelis</a:t>
            </a:r>
            <a:r>
              <a:rPr lang="en-GB" sz="3200" dirty="0" smtClean="0"/>
              <a:t>”, </a:t>
            </a:r>
            <a:r>
              <a:rPr lang="en-GB" sz="3200" dirty="0" err="1" smtClean="0"/>
              <a:t>aprūpinimas</a:t>
            </a:r>
            <a:r>
              <a:rPr lang="en-GB" sz="3200" dirty="0" smtClean="0"/>
              <a:t>, </a:t>
            </a:r>
            <a:r>
              <a:rPr lang="en-GB" sz="3200" dirty="0" err="1" smtClean="0"/>
              <a:t>Mokymo</a:t>
            </a:r>
            <a:r>
              <a:rPr lang="en-GB" sz="3200" dirty="0" smtClean="0"/>
              <a:t> </a:t>
            </a:r>
            <a:r>
              <a:rPr lang="en-GB" sz="3200" dirty="0" err="1" smtClean="0"/>
              <a:t>primonės</a:t>
            </a:r>
            <a:r>
              <a:rPr lang="en-GB" sz="3200" dirty="0" smtClean="0"/>
              <a:t>, </a:t>
            </a:r>
            <a:r>
              <a:rPr lang="en-GB" sz="3200" dirty="0" err="1" smtClean="0"/>
              <a:t>investicijos</a:t>
            </a:r>
            <a:r>
              <a:rPr lang="en-GB" sz="3200" dirty="0" smtClean="0"/>
              <a:t> </a:t>
            </a:r>
            <a:r>
              <a:rPr lang="en-GB" sz="3200" dirty="0" err="1" smtClean="0"/>
              <a:t>į</a:t>
            </a:r>
            <a:r>
              <a:rPr lang="en-GB" sz="3200" dirty="0" smtClean="0"/>
              <a:t> </a:t>
            </a:r>
            <a:r>
              <a:rPr lang="en-GB" sz="3200" dirty="0" err="1" smtClean="0"/>
              <a:t>žmogiškuosius</a:t>
            </a:r>
            <a:r>
              <a:rPr lang="en-GB" sz="3200" dirty="0" smtClean="0"/>
              <a:t> </a:t>
            </a:r>
            <a:r>
              <a:rPr lang="en-GB" sz="3200" dirty="0" err="1" smtClean="0"/>
              <a:t>išteklius</a:t>
            </a:r>
            <a:r>
              <a:rPr lang="en-GB" sz="3200" dirty="0" smtClean="0"/>
              <a:t> </a:t>
            </a:r>
            <a:r>
              <a:rPr lang="en-GB" sz="3200" dirty="0" err="1" smtClean="0"/>
              <a:t>ir</a:t>
            </a:r>
            <a:r>
              <a:rPr lang="en-GB" sz="3200" dirty="0" smtClean="0"/>
              <a:t> kt.);</a:t>
            </a:r>
          </a:p>
          <a:p>
            <a:r>
              <a:rPr lang="en-GB" sz="3200" dirty="0" err="1" smtClean="0"/>
              <a:t>Mokyklų</a:t>
            </a:r>
            <a:r>
              <a:rPr lang="en-GB" sz="3200" dirty="0" smtClean="0"/>
              <a:t> </a:t>
            </a:r>
            <a:r>
              <a:rPr lang="en-GB" sz="3200" dirty="0" err="1" smtClean="0"/>
              <a:t>veiklos</a:t>
            </a:r>
            <a:r>
              <a:rPr lang="en-GB" sz="3200" dirty="0" smtClean="0"/>
              <a:t> </a:t>
            </a:r>
            <a:r>
              <a:rPr lang="en-GB" sz="3200" dirty="0" err="1" smtClean="0"/>
              <a:t>tobulinimo</a:t>
            </a:r>
            <a:r>
              <a:rPr lang="en-GB" sz="3200" dirty="0" smtClean="0"/>
              <a:t> </a:t>
            </a:r>
            <a:r>
              <a:rPr lang="en-GB" sz="3200" dirty="0" err="1" smtClean="0"/>
              <a:t>skyrius</a:t>
            </a:r>
            <a:r>
              <a:rPr lang="en-GB" sz="3200" dirty="0" smtClean="0"/>
              <a:t> (</a:t>
            </a:r>
            <a:r>
              <a:rPr lang="en-GB" sz="3200" dirty="0" err="1" smtClean="0"/>
              <a:t>papildomi</a:t>
            </a:r>
            <a:r>
              <a:rPr lang="en-GB" sz="3200" dirty="0" smtClean="0"/>
              <a:t> </a:t>
            </a:r>
            <a:r>
              <a:rPr lang="en-GB" sz="3200" dirty="0" err="1" smtClean="0"/>
              <a:t>resursai</a:t>
            </a:r>
            <a:r>
              <a:rPr lang="en-GB" sz="3200" dirty="0" smtClean="0"/>
              <a:t> </a:t>
            </a:r>
            <a:r>
              <a:rPr lang="en-GB" sz="3200" dirty="0" err="1" smtClean="0"/>
              <a:t>mokyklos</a:t>
            </a:r>
            <a:r>
              <a:rPr lang="en-GB" sz="3200" dirty="0" smtClean="0"/>
              <a:t> </a:t>
            </a:r>
            <a:r>
              <a:rPr lang="en-GB" sz="3200" dirty="0" err="1" smtClean="0"/>
              <a:t>veiklų</a:t>
            </a:r>
            <a:r>
              <a:rPr lang="en-GB" sz="3200" dirty="0" smtClean="0"/>
              <a:t> </a:t>
            </a:r>
            <a:r>
              <a:rPr lang="en-GB" sz="3200" dirty="0" err="1" smtClean="0"/>
              <a:t>tobulinimui</a:t>
            </a:r>
            <a:r>
              <a:rPr lang="en-GB" sz="3200" dirty="0" smtClean="0"/>
              <a:t> </a:t>
            </a:r>
            <a:r>
              <a:rPr lang="en-GB" sz="3200" dirty="0" err="1" smtClean="0"/>
              <a:t>po</a:t>
            </a:r>
            <a:r>
              <a:rPr lang="en-GB" sz="3200" dirty="0" smtClean="0"/>
              <a:t> </a:t>
            </a:r>
            <a:r>
              <a:rPr lang="en-GB" sz="3200" dirty="0" err="1" smtClean="0"/>
              <a:t>išorės</a:t>
            </a:r>
            <a:r>
              <a:rPr lang="en-GB" sz="3200" dirty="0" smtClean="0"/>
              <a:t> </a:t>
            </a:r>
            <a:r>
              <a:rPr lang="en-GB" sz="3200" dirty="0" err="1" smtClean="0"/>
              <a:t>vertinimo</a:t>
            </a:r>
            <a:r>
              <a:rPr lang="en-GB" sz="3200" dirty="0" smtClean="0"/>
              <a:t>);</a:t>
            </a:r>
          </a:p>
          <a:p>
            <a:r>
              <a:rPr lang="en-GB" sz="3200" dirty="0" err="1" smtClean="0"/>
              <a:t>Vertinimo</a:t>
            </a:r>
            <a:r>
              <a:rPr lang="en-GB" sz="3200" dirty="0" smtClean="0"/>
              <a:t> </a:t>
            </a:r>
            <a:r>
              <a:rPr lang="en-GB" sz="3200" dirty="0" err="1" smtClean="0"/>
              <a:t>sistemos</a:t>
            </a:r>
            <a:r>
              <a:rPr lang="en-GB" sz="3200" dirty="0" smtClean="0"/>
              <a:t> </a:t>
            </a:r>
            <a:r>
              <a:rPr lang="en-GB" sz="3200" dirty="0" err="1" smtClean="0"/>
              <a:t>kaita</a:t>
            </a:r>
            <a:r>
              <a:rPr lang="en-GB" sz="3200" dirty="0" smtClean="0"/>
              <a:t> (</a:t>
            </a:r>
            <a:r>
              <a:rPr lang="en-GB" sz="3200" dirty="0" err="1" smtClean="0"/>
              <a:t>Brandos</a:t>
            </a:r>
            <a:r>
              <a:rPr lang="en-GB" sz="3200" dirty="0" smtClean="0"/>
              <a:t> </a:t>
            </a:r>
            <a:r>
              <a:rPr lang="en-GB" sz="3200" dirty="0" err="1" smtClean="0"/>
              <a:t>egzaminų</a:t>
            </a:r>
            <a:r>
              <a:rPr lang="en-GB" sz="3200" dirty="0" smtClean="0"/>
              <a:t>, </a:t>
            </a:r>
            <a:r>
              <a:rPr lang="en-GB" sz="3200" dirty="0" err="1" smtClean="0"/>
              <a:t>testavimų</a:t>
            </a:r>
            <a:r>
              <a:rPr lang="mr-IN" sz="3200" dirty="0" smtClean="0"/>
              <a:t>…</a:t>
            </a:r>
            <a:r>
              <a:rPr lang="en-GB" sz="3200" dirty="0" smtClean="0"/>
              <a:t>)</a:t>
            </a:r>
            <a:endParaRPr lang="en-GB" sz="3200" dirty="0" smtClean="0"/>
          </a:p>
          <a:p>
            <a:r>
              <a:rPr lang="en-GB" sz="3200" dirty="0" err="1" smtClean="0"/>
              <a:t>Bendradarbiavimo</a:t>
            </a:r>
            <a:r>
              <a:rPr lang="en-GB" sz="3200" dirty="0" smtClean="0"/>
              <a:t> </a:t>
            </a:r>
            <a:r>
              <a:rPr lang="en-GB" sz="3200" dirty="0" err="1" smtClean="0"/>
              <a:t>ir</a:t>
            </a:r>
            <a:r>
              <a:rPr lang="en-GB" sz="3200" dirty="0"/>
              <a:t> </a:t>
            </a:r>
            <a:r>
              <a:rPr lang="en-GB" sz="3200" dirty="0" err="1" smtClean="0"/>
              <a:t>bendrų</a:t>
            </a:r>
            <a:r>
              <a:rPr lang="en-GB" sz="3200" dirty="0" smtClean="0"/>
              <a:t> </a:t>
            </a:r>
            <a:r>
              <a:rPr lang="en-GB" sz="3200" dirty="0" err="1" smtClean="0"/>
              <a:t>veiklų</a:t>
            </a:r>
            <a:r>
              <a:rPr lang="en-GB" sz="3200" dirty="0" smtClean="0"/>
              <a:t> </a:t>
            </a:r>
            <a:r>
              <a:rPr lang="en-GB" sz="3200" dirty="0" err="1" smtClean="0"/>
              <a:t>skatinimas</a:t>
            </a:r>
            <a:r>
              <a:rPr lang="en-GB" sz="3200" dirty="0" smtClean="0"/>
              <a:t>;</a:t>
            </a:r>
            <a:endParaRPr lang="en-GB" sz="3200" dirty="0"/>
          </a:p>
          <a:p>
            <a:r>
              <a:rPr lang="en-GB" sz="3200" dirty="0" err="1" smtClean="0"/>
              <a:t>Teisės</a:t>
            </a:r>
            <a:r>
              <a:rPr lang="en-GB" sz="3200" dirty="0" smtClean="0"/>
              <a:t> </a:t>
            </a:r>
            <a:r>
              <a:rPr lang="en-GB" sz="3200" dirty="0" err="1" smtClean="0"/>
              <a:t>aktai</a:t>
            </a:r>
            <a:r>
              <a:rPr lang="en-GB" sz="3200" dirty="0" smtClean="0"/>
              <a:t>, </a:t>
            </a:r>
            <a:r>
              <a:rPr lang="en-GB" sz="3200" dirty="0" err="1" smtClean="0"/>
              <a:t>metodikos</a:t>
            </a:r>
            <a:r>
              <a:rPr lang="en-GB" sz="3200" dirty="0" smtClean="0"/>
              <a:t>, </a:t>
            </a:r>
            <a:r>
              <a:rPr lang="en-GB" sz="3200" dirty="0" err="1" smtClean="0"/>
              <a:t>konsultavimai</a:t>
            </a:r>
            <a:r>
              <a:rPr lang="en-GB" sz="3200" dirty="0" smtClean="0"/>
              <a:t> </a:t>
            </a:r>
            <a:r>
              <a:rPr lang="en-GB" sz="3200" dirty="0" err="1" smtClean="0"/>
              <a:t>ir</a:t>
            </a:r>
            <a:r>
              <a:rPr lang="en-GB" sz="3200" dirty="0" smtClean="0"/>
              <a:t> </a:t>
            </a:r>
            <a:r>
              <a:rPr lang="en-GB" sz="3200" dirty="0" err="1" smtClean="0"/>
              <a:t>kt</a:t>
            </a:r>
            <a:r>
              <a:rPr lang="mr-IN" sz="3200" dirty="0" smtClean="0"/>
              <a:t>…</a:t>
            </a:r>
            <a:r>
              <a:rPr lang="lt-LT" sz="3200" dirty="0" smtClean="0"/>
              <a:t>.</a:t>
            </a:r>
          </a:p>
          <a:p>
            <a:r>
              <a:rPr lang="lt-LT" sz="3200" dirty="0" smtClean="0"/>
              <a:t>......</a:t>
            </a:r>
            <a:endParaRPr lang="en-GB" sz="3200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7712" t="17095" r="12495" b="78882"/>
          <a:stretch/>
        </p:blipFill>
        <p:spPr>
          <a:xfrm>
            <a:off x="0" y="-25931"/>
            <a:ext cx="12192000" cy="570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463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46453" y="1351643"/>
            <a:ext cx="11049000" cy="3610427"/>
          </a:xfrm>
        </p:spPr>
        <p:txBody>
          <a:bodyPr>
            <a:normAutofit fontScale="90000"/>
          </a:bodyPr>
          <a:lstStyle/>
          <a:p>
            <a:r>
              <a:rPr lang="en-GB" dirty="0" err="1" smtClean="0"/>
              <a:t>Tęskime</a:t>
            </a:r>
            <a:r>
              <a:rPr lang="en-GB" dirty="0" smtClean="0"/>
              <a:t> </a:t>
            </a:r>
            <a:r>
              <a:rPr lang="en-GB" dirty="0" err="1" smtClean="0"/>
              <a:t>ir</a:t>
            </a:r>
            <a:r>
              <a:rPr lang="en-GB" dirty="0" smtClean="0"/>
              <a:t> </a:t>
            </a:r>
            <a:r>
              <a:rPr lang="en-GB" dirty="0" err="1" smtClean="0"/>
              <a:t>tikėkime</a:t>
            </a:r>
            <a:r>
              <a:rPr lang="en-GB" dirty="0" smtClean="0"/>
              <a:t> </a:t>
            </a:r>
            <a:r>
              <a:rPr lang="en-GB" dirty="0" err="1" smtClean="0"/>
              <a:t>tuo</a:t>
            </a:r>
            <a:r>
              <a:rPr lang="en-GB" dirty="0" smtClean="0"/>
              <a:t> </a:t>
            </a:r>
            <a:r>
              <a:rPr lang="en-GB" dirty="0" err="1" smtClean="0"/>
              <a:t>ką</a:t>
            </a:r>
            <a:r>
              <a:rPr lang="en-GB" dirty="0" smtClean="0"/>
              <a:t> </a:t>
            </a:r>
            <a:r>
              <a:rPr lang="en-GB" dirty="0" err="1" smtClean="0"/>
              <a:t>darome</a:t>
            </a:r>
            <a:r>
              <a:rPr lang="en-GB" dirty="0" smtClean="0"/>
              <a:t>, </a:t>
            </a:r>
            <a:r>
              <a:rPr lang="en-GB" dirty="0" err="1" smtClean="0"/>
              <a:t>atnaujindami</a:t>
            </a:r>
            <a:r>
              <a:rPr lang="en-GB" dirty="0" smtClean="0"/>
              <a:t> UT </a:t>
            </a:r>
            <a:r>
              <a:rPr lang="en-GB" dirty="0" err="1" smtClean="0"/>
              <a:t>turinį</a:t>
            </a:r>
            <a:r>
              <a:rPr lang="en-GB" dirty="0" smtClean="0"/>
              <a:t>, </a:t>
            </a:r>
            <a:br>
              <a:rPr lang="en-GB" dirty="0" smtClean="0"/>
            </a:br>
            <a:r>
              <a:rPr lang="en-GB" dirty="0"/>
              <a:t>	</a:t>
            </a:r>
            <a:r>
              <a:rPr lang="en-GB" dirty="0" smtClean="0"/>
              <a:t>	</a:t>
            </a:r>
            <a:r>
              <a:rPr lang="en-GB" dirty="0" err="1" smtClean="0"/>
              <a:t>diskutuokime</a:t>
            </a:r>
            <a:r>
              <a:rPr lang="en-GB" dirty="0" smtClean="0"/>
              <a:t>, </a:t>
            </a:r>
            <a:r>
              <a:rPr lang="en-GB" dirty="0" err="1" smtClean="0"/>
              <a:t>tarkimės</a:t>
            </a:r>
            <a:r>
              <a:rPr lang="en-GB" dirty="0" smtClean="0"/>
              <a:t>, </a:t>
            </a:r>
            <a:r>
              <a:rPr lang="en-GB" dirty="0" err="1" smtClean="0"/>
              <a:t>veikime</a:t>
            </a:r>
            <a:r>
              <a:rPr lang="en-GB" dirty="0" smtClean="0"/>
              <a:t>.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Kartu</a:t>
            </a:r>
            <a:r>
              <a:rPr lang="en-GB" dirty="0" smtClean="0"/>
              <a:t> </a:t>
            </a:r>
            <a:r>
              <a:rPr lang="en-GB" dirty="0" err="1" smtClean="0"/>
              <a:t>mes</a:t>
            </a:r>
            <a:r>
              <a:rPr lang="en-GB" dirty="0" smtClean="0"/>
              <a:t> </a:t>
            </a:r>
            <a:r>
              <a:rPr lang="en-GB" dirty="0" err="1" smtClean="0"/>
              <a:t>galime</a:t>
            </a:r>
            <a:r>
              <a:rPr lang="en-GB" dirty="0" smtClean="0"/>
              <a:t> </a:t>
            </a:r>
            <a:r>
              <a:rPr lang="en-GB" dirty="0" err="1" smtClean="0"/>
              <a:t>daugiau</a:t>
            </a:r>
            <a:r>
              <a:rPr lang="en-GB" dirty="0" smtClean="0"/>
              <a:t>.</a:t>
            </a:r>
            <a:br>
              <a:rPr lang="en-GB" dirty="0" smtClean="0"/>
            </a:b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7712" t="17095" r="12495" b="78882"/>
          <a:stretch/>
        </p:blipFill>
        <p:spPr>
          <a:xfrm>
            <a:off x="0" y="-25931"/>
            <a:ext cx="12192000" cy="570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159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493954" y="545589"/>
            <a:ext cx="10515600" cy="753670"/>
          </a:xfrm>
        </p:spPr>
        <p:txBody>
          <a:bodyPr>
            <a:normAutofit/>
          </a:bodyPr>
          <a:lstStyle/>
          <a:p>
            <a:pPr algn="ctr"/>
            <a:r>
              <a:rPr lang="lt-LT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Ugdymo turinys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34512"/>
              </p:ext>
            </p:extLst>
          </p:nvPr>
        </p:nvGraphicFramePr>
        <p:xfrm>
          <a:off x="493954" y="1118795"/>
          <a:ext cx="10515600" cy="5739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7"/>
          <a:srcRect l="27712" t="17095" r="12495" b="78882"/>
          <a:stretch/>
        </p:blipFill>
        <p:spPr>
          <a:xfrm>
            <a:off x="-1" y="0"/>
            <a:ext cx="12334635" cy="518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815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ačiakampis 4"/>
          <p:cNvSpPr/>
          <p:nvPr/>
        </p:nvSpPr>
        <p:spPr>
          <a:xfrm>
            <a:off x="503956" y="476777"/>
            <a:ext cx="19271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Kodėl? </a:t>
            </a:r>
            <a:endParaRPr lang="lt-LT" sz="3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Diagrama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297020"/>
              </p:ext>
            </p:extLst>
          </p:nvPr>
        </p:nvGraphicFramePr>
        <p:xfrm>
          <a:off x="2031999" y="381489"/>
          <a:ext cx="9142932" cy="6317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082021" y="1347829"/>
            <a:ext cx="252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lt-LT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Ugdymo praktikos ir gyvenimo iššūkių dermė:</a:t>
            </a:r>
            <a:endParaRPr lang="lt-LT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lt-L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mokytojo vaidmens, nuostatų, veiklos pokytis; </a:t>
            </a:r>
          </a:p>
          <a:p>
            <a:pPr lvl="0" algn="ctr"/>
            <a:r>
              <a:rPr lang="lt-L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įvairovės valdymas.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31999" y="1347829"/>
            <a:ext cx="252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lt-LT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Socialinės ir politinės tendencijos:</a:t>
            </a:r>
            <a:endParaRPr lang="lt-LT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lt-L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tarpkultūriniai ryšiai; globalizacija; </a:t>
            </a:r>
          </a:p>
          <a:p>
            <a:pPr lvl="0" algn="ctr"/>
            <a:r>
              <a:rPr lang="lt-L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darnus vystymasis; migracija; </a:t>
            </a:r>
          </a:p>
          <a:p>
            <a:pPr lvl="0" algn="ctr"/>
            <a:r>
              <a:rPr lang="lt-L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lygios galimybės; pagarba ir tolerancija.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80524" y="5001232"/>
            <a:ext cx="3967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lt-LT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Mokslo vystymasis, atradimai ir pasiekimai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779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900" y="1431758"/>
            <a:ext cx="5715000" cy="5426242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48428" y="365125"/>
            <a:ext cx="8505371" cy="1325563"/>
          </a:xfrm>
        </p:spPr>
        <p:txBody>
          <a:bodyPr>
            <a:normAutofit/>
          </a:bodyPr>
          <a:lstStyle/>
          <a:p>
            <a:r>
              <a:rPr lang="lt-LT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VALSTYBĖS PAŽANGOS STRATEGIJA</a:t>
            </a:r>
            <a:br>
              <a:rPr lang="lt-LT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„LIETUVA 2030“</a:t>
            </a:r>
          </a:p>
        </p:txBody>
      </p:sp>
      <p:sp>
        <p:nvSpPr>
          <p:cNvPr id="5" name="Stačiakampis 4"/>
          <p:cNvSpPr/>
          <p:nvPr/>
        </p:nvSpPr>
        <p:spPr>
          <a:xfrm>
            <a:off x="503956" y="476777"/>
            <a:ext cx="19271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Kodėl? </a:t>
            </a:r>
            <a:endParaRPr lang="lt-LT" sz="3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38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7712" t="17095" r="12495" b="78882"/>
          <a:stretch/>
        </p:blipFill>
        <p:spPr>
          <a:xfrm>
            <a:off x="-1" y="0"/>
            <a:ext cx="12334635" cy="51861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9810"/>
            <a:ext cx="10515600" cy="5987715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lt-LT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UGDYMO TURINIO ATNAUJINIMAS</a:t>
            </a:r>
            <a:endParaRPr lang="en-US" sz="3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lt-LT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VARDAN KO? </a:t>
            </a:r>
          </a:p>
          <a:p>
            <a:pPr marL="0" indent="0">
              <a:buNone/>
            </a:pPr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Mokymosi prasmingumo didinimo ir kiekvieno mokinio sėkmės užtikrinimo.</a:t>
            </a:r>
          </a:p>
          <a:p>
            <a:pPr marL="0" indent="0">
              <a:buNone/>
            </a:pP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KUO REMIANTIS? </a:t>
            </a:r>
          </a:p>
          <a:p>
            <a:pPr marL="0" indent="0">
              <a:buNone/>
            </a:pPr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Geros mokyklos koncepciją paverčiant realia praktika.</a:t>
            </a:r>
          </a:p>
          <a:p>
            <a:pPr marL="0" indent="0">
              <a:buNone/>
            </a:pP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KAIP? </a:t>
            </a:r>
          </a:p>
          <a:p>
            <a:pPr marL="0" indent="0">
              <a:buNone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Sutelkiant švietimo bendruomenę ir ugdymo turinio  atnaujinimui ir kokybiškam jo įgyvendinimui. </a:t>
            </a:r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31216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Ugdymo turinio atnaujinimo tikslas – </a:t>
            </a:r>
            <a:br>
              <a:rPr lang="lt-L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užtikrinti 21 a. iššūkius atliepiantį jauno žmogaus pasirengimą kurti asmeninę ir visuomeninę gerovę.</a:t>
            </a:r>
            <a:endParaRPr lang="lt-LT" sz="3600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t-LT" u="sng" dirty="0">
                <a:solidFill>
                  <a:srgbClr val="000000"/>
                </a:solidFill>
              </a:rPr>
              <a:t>Pagrindiniai uždaviniai:</a:t>
            </a:r>
            <a:endParaRPr lang="lt-LT" dirty="0">
              <a:solidFill>
                <a:srgbClr val="000000"/>
              </a:solidFill>
            </a:endParaRPr>
          </a:p>
          <a:p>
            <a:pPr lvl="0"/>
            <a:r>
              <a:rPr lang="lt-LT" dirty="0">
                <a:solidFill>
                  <a:srgbClr val="000000"/>
                </a:solidFill>
              </a:rPr>
              <a:t>atnaujinti bendrąsias programas, stiprinant vertybinį pamatą, bendrųjų ir dalykinių kompetencijų integralumą, įtraukiant naujausias mokslo žinias, visuomenei ir mokiniui aktualų turinį,</a:t>
            </a:r>
          </a:p>
          <a:p>
            <a:r>
              <a:rPr lang="lt-LT" dirty="0">
                <a:solidFill>
                  <a:srgbClr val="000000"/>
                </a:solidFill>
              </a:rPr>
              <a:t>stiprinti mokyklų steigėjų, mokyklų bendruomenių bendradarbiavimą ir lyderystę, kuriant ir įgyvendinant ugdymo turinį;</a:t>
            </a:r>
          </a:p>
          <a:p>
            <a:pPr lvl="0"/>
            <a:r>
              <a:rPr lang="lt-LT" dirty="0">
                <a:solidFill>
                  <a:srgbClr val="000000"/>
                </a:solidFill>
              </a:rPr>
              <a:t>plėtoti mokytojų kompetencijas, reikalingas efektyvesniam mokinių kompetencijų ugdymui;</a:t>
            </a:r>
          </a:p>
          <a:p>
            <a:pPr lvl="0"/>
            <a:r>
              <a:rPr lang="lt-LT" dirty="0">
                <a:solidFill>
                  <a:srgbClr val="000000"/>
                </a:solidFill>
              </a:rPr>
              <a:t>aprūpinti ugdymo įstaigas mokslo ir technologijų pasiekimais grįstomis ugdymo priemonėmis.</a:t>
            </a:r>
          </a:p>
        </p:txBody>
      </p:sp>
    </p:spTree>
    <p:extLst>
      <p:ext uri="{BB962C8B-B14F-4D97-AF65-F5344CB8AC3E}">
        <p14:creationId xmlns:p14="http://schemas.microsoft.com/office/powerpoint/2010/main" val="2171321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Extract 9"/>
          <p:cNvSpPr/>
          <p:nvPr/>
        </p:nvSpPr>
        <p:spPr>
          <a:xfrm rot="3628010">
            <a:off x="4873107" y="1206951"/>
            <a:ext cx="1083451" cy="860297"/>
          </a:xfrm>
          <a:prstGeom prst="flowChartExtra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91533062"/>
              </p:ext>
            </p:extLst>
          </p:nvPr>
        </p:nvGraphicFramePr>
        <p:xfrm>
          <a:off x="0" y="102046"/>
          <a:ext cx="12192000" cy="66195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51180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909516" y="899772"/>
            <a:ext cx="10515600" cy="649705"/>
          </a:xfrm>
        </p:spPr>
        <p:txBody>
          <a:bodyPr>
            <a:noAutofit/>
          </a:bodyPr>
          <a:lstStyle/>
          <a:p>
            <a:pPr algn="ctr"/>
            <a:r>
              <a:rPr lang="lt-LT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Bendrųjų programų turinio kaitos aspektai</a:t>
            </a:r>
            <a:br>
              <a:rPr lang="lt-LT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t-LT" sz="3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7712" t="17095" r="12495" b="78882"/>
          <a:stretch/>
        </p:blipFill>
        <p:spPr>
          <a:xfrm>
            <a:off x="-1" y="0"/>
            <a:ext cx="12334635" cy="518615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366496"/>
              </p:ext>
            </p:extLst>
          </p:nvPr>
        </p:nvGraphicFramePr>
        <p:xfrm>
          <a:off x="112295" y="1549477"/>
          <a:ext cx="11758863" cy="4592759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919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196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196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566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Dermės  užtikrinimas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Optimizavimas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Aktualizavimas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t-LT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613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/>
                        <a:t>Nurodant loginius ryšius tarp atskirų elementų ir išryškinant integravimo galimybes.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dirty="0" err="1"/>
                        <a:t>Mažin</a:t>
                      </a:r>
                      <a:r>
                        <a:rPr lang="en-US" sz="1800" dirty="0" err="1"/>
                        <a:t>ti</a:t>
                      </a:r>
                      <a:r>
                        <a:rPr lang="en-US" sz="1800" dirty="0"/>
                        <a:t> </a:t>
                      </a:r>
                      <a:r>
                        <a:rPr lang="lt-LT" sz="1800" dirty="0"/>
                        <a:t>apimtį atsisakant: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t-LT" sz="1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BP </a:t>
                      </a:r>
                      <a:r>
                        <a:rPr lang="lt-LT" sz="1800" dirty="0"/>
                        <a:t>žanrui nebūdingų, perteklinių elementų;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dirty="0"/>
                        <a:t>Įtraukiant naujausias mokslo žinias, visuomenei ir mokiniui aktualų turinį.</a:t>
                      </a:r>
                    </a:p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471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/>
                        <a:t>Aprašant mokinių pasiekimus kaip bendrųjų ir dalykinių kompetencijų visumą.</a:t>
                      </a:r>
                      <a:endParaRPr lang="lt-L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dirty="0"/>
                        <a:t>neaktualaus, pasenusio turinio. 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/>
                        <a:t>„Išlaisvinant“ ugdymui skirtas valandas.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613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/>
                        <a:t>Parengiant programas pagal sutartą BP konstruktą, atsižvelgiant į ugdymo ankstinimą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dirty="0"/>
                        <a:t>Įgalinant savivaldybes, mokyklas, mokytoju</a:t>
                      </a:r>
                      <a:r>
                        <a:rPr lang="en-US" dirty="0"/>
                        <a:t>s</a:t>
                      </a:r>
                      <a:r>
                        <a:rPr lang="lt-LT" dirty="0"/>
                        <a:t> kurti ugdymo turinį.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2984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1"/>
          <p:cNvGraphicFramePr/>
          <p:nvPr>
            <p:extLst>
              <p:ext uri="{D42A27DB-BD31-4B8C-83A1-F6EECF244321}">
                <p14:modId xmlns:p14="http://schemas.microsoft.com/office/powerpoint/2010/main" val="838320007"/>
              </p:ext>
            </p:extLst>
          </p:nvPr>
        </p:nvGraphicFramePr>
        <p:xfrm>
          <a:off x="660400" y="660400"/>
          <a:ext cx="11112500" cy="6126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9"/>
          <a:srcRect l="27712" t="17095" r="12495" b="78882"/>
          <a:stretch/>
        </p:blipFill>
        <p:spPr>
          <a:xfrm>
            <a:off x="-1" y="0"/>
            <a:ext cx="12334635" cy="518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1100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1283</TotalTime>
  <Words>904</Words>
  <Application>Microsoft Macintosh PowerPoint</Application>
  <PresentationFormat>Custom</PresentationFormat>
  <Paragraphs>173</Paragraphs>
  <Slides>15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UGDYMO TURINIO ATNAUJINIMAS </vt:lpstr>
      <vt:lpstr>Ugdymo turinys</vt:lpstr>
      <vt:lpstr>PowerPoint Presentation</vt:lpstr>
      <vt:lpstr>VALSTYBĖS PAŽANGOS STRATEGIJA „LIETUVA 2030“</vt:lpstr>
      <vt:lpstr>PowerPoint Presentation</vt:lpstr>
      <vt:lpstr>Ugdymo turinio atnaujinimo tikslas –  užtikrinti 21 a. iššūkius atliepiantį jauno žmogaus pasirengimą kurti asmeninę ir visuomeninę gerovę.</vt:lpstr>
      <vt:lpstr>PowerPoint Presentation</vt:lpstr>
      <vt:lpstr>Bendrųjų programų turinio kaitos aspektai </vt:lpstr>
      <vt:lpstr>PowerPoint Presentation</vt:lpstr>
      <vt:lpstr>Ugdymo programų paskirtis</vt:lpstr>
      <vt:lpstr>Kitų šalių patirtis: ugdymo programų trukmė</vt:lpstr>
      <vt:lpstr>Pasidalytos UT kūrimo ir įgyvendinimo galios</vt:lpstr>
      <vt:lpstr>PowerPoint Presentation</vt:lpstr>
      <vt:lpstr>Galimybės</vt:lpstr>
      <vt:lpstr>Tęskime ir tikėkime tuo ką darome, atnaujindami UT turinį,    diskutuokime, tarkimės, veikime.  Kartu mes galime daugiau.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Asta Rudienė</dc:creator>
  <cp:lastModifiedBy>Spektras spektras</cp:lastModifiedBy>
  <cp:revision>141</cp:revision>
  <cp:lastPrinted>2017-11-23T06:21:18Z</cp:lastPrinted>
  <dcterms:created xsi:type="dcterms:W3CDTF">2017-10-29T09:54:32Z</dcterms:created>
  <dcterms:modified xsi:type="dcterms:W3CDTF">2017-12-13T09:33:51Z</dcterms:modified>
</cp:coreProperties>
</file>